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50" r:id="rId1"/>
  </p:sldMasterIdLst>
  <p:notesMasterIdLst>
    <p:notesMasterId r:id="rId7"/>
  </p:notesMasterIdLst>
  <p:handoutMasterIdLst>
    <p:handoutMasterId r:id="rId8"/>
  </p:handoutMasterIdLst>
  <p:sldIdLst>
    <p:sldId id="336" r:id="rId2"/>
    <p:sldId id="457" r:id="rId3"/>
    <p:sldId id="459" r:id="rId4"/>
    <p:sldId id="460" r:id="rId5"/>
    <p:sldId id="458" r:id="rId6"/>
  </p:sldIdLst>
  <p:sldSz cx="9144000" cy="6858000" type="screen4x3"/>
  <p:notesSz cx="7010400" cy="9296400"/>
  <p:defaultTextStyle>
    <a:defPPr>
      <a:defRPr lang="en-US"/>
    </a:defPPr>
    <a:lvl1pPr algn="l" rtl="0" fontAlgn="base">
      <a:spcBef>
        <a:spcPct val="0"/>
      </a:spcBef>
      <a:spcAft>
        <a:spcPct val="0"/>
      </a:spcAft>
      <a:defRPr kern="1200">
        <a:solidFill>
          <a:schemeClr val="tx1"/>
        </a:solidFill>
        <a:latin typeface="Arial" pitchFamily="34" charset="0"/>
        <a:ea typeface="ＭＳ Ｐゴシック" pitchFamily="29" charset="-128"/>
        <a:cs typeface="+mn-cs"/>
      </a:defRPr>
    </a:lvl1pPr>
    <a:lvl2pPr marL="457200" algn="l" rtl="0" fontAlgn="base">
      <a:spcBef>
        <a:spcPct val="0"/>
      </a:spcBef>
      <a:spcAft>
        <a:spcPct val="0"/>
      </a:spcAft>
      <a:defRPr kern="1200">
        <a:solidFill>
          <a:schemeClr val="tx1"/>
        </a:solidFill>
        <a:latin typeface="Arial" pitchFamily="34" charset="0"/>
        <a:ea typeface="ＭＳ Ｐゴシック" pitchFamily="29" charset="-128"/>
        <a:cs typeface="+mn-cs"/>
      </a:defRPr>
    </a:lvl2pPr>
    <a:lvl3pPr marL="914400" algn="l" rtl="0" fontAlgn="base">
      <a:spcBef>
        <a:spcPct val="0"/>
      </a:spcBef>
      <a:spcAft>
        <a:spcPct val="0"/>
      </a:spcAft>
      <a:defRPr kern="1200">
        <a:solidFill>
          <a:schemeClr val="tx1"/>
        </a:solidFill>
        <a:latin typeface="Arial" pitchFamily="34" charset="0"/>
        <a:ea typeface="ＭＳ Ｐゴシック" pitchFamily="29" charset="-128"/>
        <a:cs typeface="+mn-cs"/>
      </a:defRPr>
    </a:lvl3pPr>
    <a:lvl4pPr marL="1371600" algn="l" rtl="0" fontAlgn="base">
      <a:spcBef>
        <a:spcPct val="0"/>
      </a:spcBef>
      <a:spcAft>
        <a:spcPct val="0"/>
      </a:spcAft>
      <a:defRPr kern="1200">
        <a:solidFill>
          <a:schemeClr val="tx1"/>
        </a:solidFill>
        <a:latin typeface="Arial" pitchFamily="34" charset="0"/>
        <a:ea typeface="ＭＳ Ｐゴシック" pitchFamily="29" charset="-128"/>
        <a:cs typeface="+mn-cs"/>
      </a:defRPr>
    </a:lvl4pPr>
    <a:lvl5pPr marL="1828800" algn="l" rtl="0" fontAlgn="base">
      <a:spcBef>
        <a:spcPct val="0"/>
      </a:spcBef>
      <a:spcAft>
        <a:spcPct val="0"/>
      </a:spcAft>
      <a:defRPr kern="1200">
        <a:solidFill>
          <a:schemeClr val="tx1"/>
        </a:solidFill>
        <a:latin typeface="Arial" pitchFamily="34" charset="0"/>
        <a:ea typeface="ＭＳ Ｐゴシック" pitchFamily="29" charset="-128"/>
        <a:cs typeface="+mn-cs"/>
      </a:defRPr>
    </a:lvl5pPr>
    <a:lvl6pPr marL="2286000" algn="l" defTabSz="914400" rtl="0" eaLnBrk="1" latinLnBrk="0" hangingPunct="1">
      <a:defRPr kern="1200">
        <a:solidFill>
          <a:schemeClr val="tx1"/>
        </a:solidFill>
        <a:latin typeface="Arial" pitchFamily="34" charset="0"/>
        <a:ea typeface="ＭＳ Ｐゴシック" pitchFamily="29" charset="-128"/>
        <a:cs typeface="+mn-cs"/>
      </a:defRPr>
    </a:lvl6pPr>
    <a:lvl7pPr marL="2743200" algn="l" defTabSz="914400" rtl="0" eaLnBrk="1" latinLnBrk="0" hangingPunct="1">
      <a:defRPr kern="1200">
        <a:solidFill>
          <a:schemeClr val="tx1"/>
        </a:solidFill>
        <a:latin typeface="Arial" pitchFamily="34" charset="0"/>
        <a:ea typeface="ＭＳ Ｐゴシック" pitchFamily="29" charset="-128"/>
        <a:cs typeface="+mn-cs"/>
      </a:defRPr>
    </a:lvl7pPr>
    <a:lvl8pPr marL="3200400" algn="l" defTabSz="914400" rtl="0" eaLnBrk="1" latinLnBrk="0" hangingPunct="1">
      <a:defRPr kern="1200">
        <a:solidFill>
          <a:schemeClr val="tx1"/>
        </a:solidFill>
        <a:latin typeface="Arial" pitchFamily="34" charset="0"/>
        <a:ea typeface="ＭＳ Ｐゴシック" pitchFamily="29" charset="-128"/>
        <a:cs typeface="+mn-cs"/>
      </a:defRPr>
    </a:lvl8pPr>
    <a:lvl9pPr marL="3657600" algn="l" defTabSz="914400" rtl="0" eaLnBrk="1" latinLnBrk="0" hangingPunct="1">
      <a:defRPr kern="1200">
        <a:solidFill>
          <a:schemeClr val="tx1"/>
        </a:solidFill>
        <a:latin typeface="Arial" pitchFamily="34" charset="0"/>
        <a:ea typeface="ＭＳ Ｐゴシック" pitchFamily="29" charset="-128"/>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amapriyan, Hampapuram K. (GSFC-4230)" initials="RHK(" lastIdx="4" clrIdx="0"/>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CC99"/>
    <a:srgbClr val="C0D2FE"/>
    <a:srgbClr val="B4CBFE"/>
    <a:srgbClr val="DDDDFF"/>
    <a:srgbClr val="BBE0E3"/>
    <a:srgbClr val="BBE0CC"/>
    <a:srgbClr val="C0D2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31" autoAdjust="0"/>
  </p:normalViewPr>
  <p:slideViewPr>
    <p:cSldViewPr snapToGrid="0">
      <p:cViewPr>
        <p:scale>
          <a:sx n="90" d="100"/>
          <a:sy n="90" d="100"/>
        </p:scale>
        <p:origin x="-1234" y="37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97" d="100"/>
        <a:sy n="97" d="100"/>
      </p:scale>
      <p:origin x="0" y="0"/>
    </p:cViewPr>
  </p:sorterViewPr>
  <p:notesViewPr>
    <p:cSldViewPr snapToGrid="0">
      <p:cViewPr>
        <p:scale>
          <a:sx n="100" d="100"/>
          <a:sy n="100" d="100"/>
        </p:scale>
        <p:origin x="-1584" y="960"/>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hdr" sz="quarter"/>
          </p:nvPr>
        </p:nvSpPr>
        <p:spPr bwMode="auto">
          <a:xfrm>
            <a:off x="1"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defTabSz="931863">
              <a:defRPr sz="1200">
                <a:latin typeface="Arial" pitchFamily="-111" charset="0"/>
                <a:ea typeface="ＭＳ Ｐゴシック" charset="-128"/>
                <a:cs typeface="ＭＳ Ｐゴシック" charset="-128"/>
              </a:defRPr>
            </a:lvl1pPr>
          </a:lstStyle>
          <a:p>
            <a:pPr>
              <a:defRPr/>
            </a:pPr>
            <a:endParaRPr lang="en-US" dirty="0"/>
          </a:p>
        </p:txBody>
      </p:sp>
      <p:sp>
        <p:nvSpPr>
          <p:cNvPr id="54275" name="Rectangle 3"/>
          <p:cNvSpPr>
            <a:spLocks noGrp="1" noChangeArrowheads="1"/>
          </p:cNvSpPr>
          <p:nvPr>
            <p:ph type="dt" sz="quarter" idx="1"/>
          </p:nvPr>
        </p:nvSpPr>
        <p:spPr bwMode="auto">
          <a:xfrm>
            <a:off x="3970338"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algn="r" defTabSz="931863">
              <a:defRPr sz="1200">
                <a:latin typeface="Arial" pitchFamily="-111" charset="0"/>
                <a:ea typeface="ＭＳ Ｐゴシック" charset="-128"/>
                <a:cs typeface="ＭＳ Ｐゴシック" charset="-128"/>
              </a:defRPr>
            </a:lvl1pPr>
          </a:lstStyle>
          <a:p>
            <a:pPr>
              <a:defRPr/>
            </a:pPr>
            <a:endParaRPr lang="en-US" dirty="0"/>
          </a:p>
        </p:txBody>
      </p:sp>
      <p:sp>
        <p:nvSpPr>
          <p:cNvPr id="54276" name="Rectangle 4"/>
          <p:cNvSpPr>
            <a:spLocks noGrp="1" noChangeArrowheads="1"/>
          </p:cNvSpPr>
          <p:nvPr>
            <p:ph type="ftr" sz="quarter" idx="2"/>
          </p:nvPr>
        </p:nvSpPr>
        <p:spPr bwMode="auto">
          <a:xfrm>
            <a:off x="1" y="8829675"/>
            <a:ext cx="3038475" cy="465138"/>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defTabSz="931863">
              <a:defRPr sz="1200">
                <a:latin typeface="Arial" pitchFamily="-111" charset="0"/>
                <a:ea typeface="ＭＳ Ｐゴシック" charset="-128"/>
                <a:cs typeface="ＭＳ Ｐゴシック" charset="-128"/>
              </a:defRPr>
            </a:lvl1pPr>
          </a:lstStyle>
          <a:p>
            <a:pPr>
              <a:defRPr/>
            </a:pPr>
            <a:endParaRPr lang="en-US" dirty="0"/>
          </a:p>
        </p:txBody>
      </p:sp>
      <p:sp>
        <p:nvSpPr>
          <p:cNvPr id="54277" name="Rectangle 5"/>
          <p:cNvSpPr>
            <a:spLocks noGrp="1" noChangeArrowheads="1"/>
          </p:cNvSpPr>
          <p:nvPr>
            <p:ph type="sldNum" sz="quarter" idx="3"/>
          </p:nvPr>
        </p:nvSpPr>
        <p:spPr bwMode="auto">
          <a:xfrm>
            <a:off x="3970338" y="8829675"/>
            <a:ext cx="3038475" cy="465138"/>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algn="r" defTabSz="931863">
              <a:defRPr sz="1200"/>
            </a:lvl1pPr>
          </a:lstStyle>
          <a:p>
            <a:fld id="{704B6574-AC79-456B-913F-D07924BAB8F7}" type="slidenum">
              <a:rPr lang="en-US"/>
              <a:pPr/>
              <a:t>‹#›</a:t>
            </a:fld>
            <a:endParaRPr lang="en-US" dirty="0"/>
          </a:p>
        </p:txBody>
      </p:sp>
    </p:spTree>
    <p:extLst>
      <p:ext uri="{BB962C8B-B14F-4D97-AF65-F5344CB8AC3E}">
        <p14:creationId xmlns:p14="http://schemas.microsoft.com/office/powerpoint/2010/main" val="5957271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1"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defTabSz="931863">
              <a:defRPr sz="1200">
                <a:latin typeface="Arial" pitchFamily="-111" charset="0"/>
                <a:ea typeface="ＭＳ Ｐゴシック" charset="-128"/>
                <a:cs typeface="ＭＳ Ｐゴシック" charset="-128"/>
              </a:defRPr>
            </a:lvl1pPr>
          </a:lstStyle>
          <a:p>
            <a:pPr>
              <a:defRPr/>
            </a:pPr>
            <a:endParaRPr lang="en-US" dirty="0"/>
          </a:p>
        </p:txBody>
      </p:sp>
      <p:sp>
        <p:nvSpPr>
          <p:cNvPr id="27651" name="Rectangle 3"/>
          <p:cNvSpPr>
            <a:spLocks noGrp="1" noChangeArrowheads="1"/>
          </p:cNvSpPr>
          <p:nvPr>
            <p:ph type="dt" idx="1"/>
          </p:nvPr>
        </p:nvSpPr>
        <p:spPr bwMode="auto">
          <a:xfrm>
            <a:off x="3970338"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algn="r" defTabSz="931863">
              <a:defRPr sz="1200">
                <a:latin typeface="Arial" pitchFamily="-111" charset="0"/>
                <a:ea typeface="ＭＳ Ｐゴシック" charset="-128"/>
                <a:cs typeface="ＭＳ Ｐゴシック" charset="-128"/>
              </a:defRPr>
            </a:lvl1pPr>
          </a:lstStyle>
          <a:p>
            <a:pPr>
              <a:defRPr/>
            </a:pPr>
            <a:endParaRPr lang="en-US" dirty="0"/>
          </a:p>
        </p:txBody>
      </p:sp>
      <p:sp>
        <p:nvSpPr>
          <p:cNvPr id="15364" name="Rectangle 4"/>
          <p:cNvSpPr>
            <a:spLocks noGrp="1" noRot="1" noChangeAspect="1" noChangeArrowheads="1" noTextEdit="1"/>
          </p:cNvSpPr>
          <p:nvPr>
            <p:ph type="sldImg" idx="2"/>
          </p:nvPr>
        </p:nvSpPr>
        <p:spPr bwMode="auto">
          <a:xfrm>
            <a:off x="1181100" y="696913"/>
            <a:ext cx="4648200" cy="3486150"/>
          </a:xfrm>
          <a:prstGeom prst="rect">
            <a:avLst/>
          </a:prstGeom>
          <a:noFill/>
          <a:ln w="9525">
            <a:solidFill>
              <a:srgbClr val="000000"/>
            </a:solidFill>
            <a:miter lim="800000"/>
            <a:headEnd/>
            <a:tailEnd/>
          </a:ln>
        </p:spPr>
      </p:sp>
      <p:sp>
        <p:nvSpPr>
          <p:cNvPr id="27653" name="Rectangle 5"/>
          <p:cNvSpPr>
            <a:spLocks noGrp="1" noChangeArrowheads="1"/>
          </p:cNvSpPr>
          <p:nvPr>
            <p:ph type="body" sz="quarter" idx="3"/>
          </p:nvPr>
        </p:nvSpPr>
        <p:spPr bwMode="auto">
          <a:xfrm>
            <a:off x="701675" y="4416426"/>
            <a:ext cx="5607050" cy="4183063"/>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654" name="Rectangle 6"/>
          <p:cNvSpPr>
            <a:spLocks noGrp="1" noChangeArrowheads="1"/>
          </p:cNvSpPr>
          <p:nvPr>
            <p:ph type="ftr" sz="quarter" idx="4"/>
          </p:nvPr>
        </p:nvSpPr>
        <p:spPr bwMode="auto">
          <a:xfrm>
            <a:off x="1" y="8829675"/>
            <a:ext cx="3038475" cy="465138"/>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defTabSz="931863">
              <a:defRPr sz="1200">
                <a:latin typeface="Arial" pitchFamily="-111" charset="0"/>
                <a:ea typeface="ＭＳ Ｐゴシック" charset="-128"/>
                <a:cs typeface="ＭＳ Ｐゴシック" charset="-128"/>
              </a:defRPr>
            </a:lvl1pPr>
          </a:lstStyle>
          <a:p>
            <a:pPr>
              <a:defRPr/>
            </a:pPr>
            <a:endParaRPr lang="en-US" dirty="0"/>
          </a:p>
        </p:txBody>
      </p:sp>
      <p:sp>
        <p:nvSpPr>
          <p:cNvPr id="27655" name="Rectangle 7"/>
          <p:cNvSpPr>
            <a:spLocks noGrp="1" noChangeArrowheads="1"/>
          </p:cNvSpPr>
          <p:nvPr>
            <p:ph type="sldNum" sz="quarter" idx="5"/>
          </p:nvPr>
        </p:nvSpPr>
        <p:spPr bwMode="auto">
          <a:xfrm>
            <a:off x="3970338" y="8829675"/>
            <a:ext cx="3038475" cy="465138"/>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algn="r" defTabSz="931863">
              <a:defRPr sz="1200"/>
            </a:lvl1pPr>
          </a:lstStyle>
          <a:p>
            <a:fld id="{51D0FF63-AAA8-48EA-80D6-B1390BE859A1}" type="slidenum">
              <a:rPr lang="en-US"/>
              <a:pPr/>
              <a:t>‹#›</a:t>
            </a:fld>
            <a:endParaRPr lang="en-US" dirty="0"/>
          </a:p>
        </p:txBody>
      </p:sp>
    </p:spTree>
    <p:extLst>
      <p:ext uri="{BB962C8B-B14F-4D97-AF65-F5344CB8AC3E}">
        <p14:creationId xmlns:p14="http://schemas.microsoft.com/office/powerpoint/2010/main" val="36399367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07" charset="0"/>
        <a:ea typeface="ＭＳ Ｐゴシック" pitchFamily="-65" charset="-128"/>
        <a:cs typeface="ＭＳ Ｐゴシック" pitchFamily="-65" charset="-128"/>
      </a:defRPr>
    </a:lvl1pPr>
    <a:lvl2pPr marL="457200" algn="l" rtl="0" eaLnBrk="0" fontAlgn="base" hangingPunct="0">
      <a:spcBef>
        <a:spcPct val="30000"/>
      </a:spcBef>
      <a:spcAft>
        <a:spcPct val="0"/>
      </a:spcAft>
      <a:defRPr sz="1200" kern="1200">
        <a:solidFill>
          <a:schemeClr val="tx1"/>
        </a:solidFill>
        <a:latin typeface="Arial" pitchFamily="-107" charset="0"/>
        <a:ea typeface="ＭＳ Ｐゴシック" pitchFamily="-107" charset="-128"/>
        <a:cs typeface="+mn-cs"/>
      </a:defRPr>
    </a:lvl2pPr>
    <a:lvl3pPr marL="914400" algn="l" rtl="0" eaLnBrk="0" fontAlgn="base" hangingPunct="0">
      <a:spcBef>
        <a:spcPct val="30000"/>
      </a:spcBef>
      <a:spcAft>
        <a:spcPct val="0"/>
      </a:spcAft>
      <a:defRPr sz="1200" kern="1200">
        <a:solidFill>
          <a:schemeClr val="tx1"/>
        </a:solidFill>
        <a:latin typeface="Arial" pitchFamily="-107" charset="0"/>
        <a:ea typeface="ヒラギノ角ゴ Pro W3" pitchFamily="-111" charset="-128"/>
        <a:cs typeface="ヒラギノ角ゴ Pro W3" pitchFamily="-111" charset="-128"/>
      </a:defRPr>
    </a:lvl3pPr>
    <a:lvl4pPr marL="1371600" algn="l" rtl="0" eaLnBrk="0" fontAlgn="base" hangingPunct="0">
      <a:spcBef>
        <a:spcPct val="30000"/>
      </a:spcBef>
      <a:spcAft>
        <a:spcPct val="0"/>
      </a:spcAft>
      <a:defRPr sz="1200" kern="1200">
        <a:solidFill>
          <a:schemeClr val="tx1"/>
        </a:solidFill>
        <a:latin typeface="Arial" pitchFamily="-107" charset="0"/>
        <a:ea typeface="ヒラギノ角ゴ Pro W3" pitchFamily="-111" charset="-128"/>
        <a:cs typeface="+mn-cs"/>
      </a:defRPr>
    </a:lvl4pPr>
    <a:lvl5pPr marL="1828800" algn="l" rtl="0" eaLnBrk="0" fontAlgn="base" hangingPunct="0">
      <a:spcBef>
        <a:spcPct val="30000"/>
      </a:spcBef>
      <a:spcAft>
        <a:spcPct val="0"/>
      </a:spcAft>
      <a:defRPr sz="1200" kern="1200">
        <a:solidFill>
          <a:schemeClr val="tx1"/>
        </a:solidFill>
        <a:latin typeface="Arial" pitchFamily="-107" charset="0"/>
        <a:ea typeface="ＭＳ Ｐゴシック" pitchFamily="-108" charset="-128"/>
        <a:cs typeface="ＭＳ Ｐゴシック" pitchFamily="-108" charset="-128"/>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a:ln/>
        </p:spPr>
        <p:txBody>
          <a:bodyPr/>
          <a:lstStyle/>
          <a:p>
            <a:endParaRPr lang="en-US" dirty="0" smtClean="0">
              <a:latin typeface="Arial" pitchFamily="34" charset="0"/>
              <a:ea typeface="ＭＳ Ｐゴシック" pitchFamily="29" charset="-128"/>
            </a:endParaRPr>
          </a:p>
        </p:txBody>
      </p:sp>
      <p:sp>
        <p:nvSpPr>
          <p:cNvPr id="17412" name="Slide Number Placeholder 3"/>
          <p:cNvSpPr>
            <a:spLocks noGrp="1"/>
          </p:cNvSpPr>
          <p:nvPr>
            <p:ph type="sldNum" sz="quarter" idx="5"/>
          </p:nvPr>
        </p:nvSpPr>
        <p:spPr>
          <a:noFill/>
        </p:spPr>
        <p:txBody>
          <a:bodyPr/>
          <a:lstStyle/>
          <a:p>
            <a:fld id="{593CDA06-88D5-4C40-A0A5-D20B4069F912}" type="slidenum">
              <a:rPr lang="en-US"/>
              <a:pPr/>
              <a:t>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p:cNvPicPr>
            <a:picLocks noChangeAspect="1" noChangeArrowheads="1"/>
          </p:cNvPicPr>
          <p:nvPr userDrawn="1"/>
        </p:nvPicPr>
        <p:blipFill>
          <a:blip r:embed="rId2"/>
          <a:srcRect/>
          <a:stretch>
            <a:fillRect/>
          </a:stretch>
        </p:blipFill>
        <p:spPr bwMode="auto">
          <a:xfrm>
            <a:off x="0" y="0"/>
            <a:ext cx="9145588" cy="6859588"/>
          </a:xfrm>
          <a:prstGeom prst="rect">
            <a:avLst/>
          </a:prstGeom>
          <a:noFill/>
          <a:ln w="9525">
            <a:noFill/>
            <a:miter lim="800000"/>
            <a:headEnd/>
            <a:tailEnd/>
          </a:ln>
        </p:spPr>
      </p:pic>
      <p:sp>
        <p:nvSpPr>
          <p:cNvPr id="5" name="Rectangle 4"/>
          <p:cNvSpPr>
            <a:spLocks noGrp="1" noChangeArrowheads="1"/>
          </p:cNvSpPr>
          <p:nvPr/>
        </p:nvSpPr>
        <p:spPr bwMode="auto">
          <a:xfrm>
            <a:off x="7924800" y="6618288"/>
            <a:ext cx="1219200" cy="152400"/>
          </a:xfrm>
          <a:prstGeom prst="rect">
            <a:avLst/>
          </a:prstGeom>
          <a:noFill/>
          <a:ln w="9525">
            <a:noFill/>
            <a:miter lim="800000"/>
            <a:headEnd/>
            <a:tailEnd/>
          </a:ln>
          <a:effectLst/>
        </p:spPr>
        <p:txBody>
          <a:bodyPr/>
          <a:lstStyle/>
          <a:p>
            <a:pPr algn="ctr" eaLnBrk="0" hangingPunct="0">
              <a:defRPr/>
            </a:pPr>
            <a:endParaRPr lang="en-US" sz="1400" dirty="0">
              <a:latin typeface="Arial" pitchFamily="-111" charset="0"/>
              <a:ea typeface="ＭＳ Ｐゴシック" charset="-128"/>
              <a:cs typeface="ＭＳ Ｐゴシック" charset="-128"/>
            </a:endParaRPr>
          </a:p>
        </p:txBody>
      </p:sp>
      <p:sp>
        <p:nvSpPr>
          <p:cNvPr id="5125" name="Rectangle 5"/>
          <p:cNvSpPr>
            <a:spLocks noGrp="1" noChangeArrowheads="1"/>
          </p:cNvSpPr>
          <p:nvPr>
            <p:ph type="ctrTitle"/>
          </p:nvPr>
        </p:nvSpPr>
        <p:spPr>
          <a:xfrm>
            <a:off x="469900" y="1103313"/>
            <a:ext cx="8343900" cy="647700"/>
          </a:xfrm>
        </p:spPr>
        <p:txBody>
          <a:bodyPr anchor="t"/>
          <a:lstStyle>
            <a:lvl1pPr>
              <a:defRPr/>
            </a:lvl1pPr>
          </a:lstStyle>
          <a:p>
            <a:r>
              <a:rPr lang="en-US"/>
              <a:t>Click to edit Master title style</a:t>
            </a:r>
          </a:p>
        </p:txBody>
      </p:sp>
      <p:sp>
        <p:nvSpPr>
          <p:cNvPr id="5126" name="Rectangle 6"/>
          <p:cNvSpPr>
            <a:spLocks noGrp="1" noChangeArrowheads="1"/>
          </p:cNvSpPr>
          <p:nvPr>
            <p:ph type="subTitle" idx="1"/>
          </p:nvPr>
        </p:nvSpPr>
        <p:spPr>
          <a:xfrm>
            <a:off x="22225" y="5854700"/>
            <a:ext cx="3708400" cy="889000"/>
          </a:xfrm>
        </p:spPr>
        <p:txBody>
          <a:bodyPr/>
          <a:lstStyle>
            <a:lvl1pPr marL="0" indent="0">
              <a:buFont typeface="Wingdings" pitchFamily="-107" charset="2"/>
              <a:buNone/>
              <a:defRPr sz="1600" b="1">
                <a:solidFill>
                  <a:srgbClr val="104A84"/>
                </a:solidFill>
              </a:defRPr>
            </a:lvl1pPr>
          </a:lstStyle>
          <a:p>
            <a:r>
              <a:rPr lang="en-US"/>
              <a:t>Click to edit Master subtitle style</a:t>
            </a:r>
          </a:p>
        </p:txBody>
      </p:sp>
      <p:sp>
        <p:nvSpPr>
          <p:cNvPr id="6" name="Rectangle 3"/>
          <p:cNvSpPr>
            <a:spLocks noGrp="1" noChangeArrowheads="1"/>
          </p:cNvSpPr>
          <p:nvPr>
            <p:ph type="sldNum" sz="quarter" idx="10"/>
          </p:nvPr>
        </p:nvSpPr>
        <p:spPr>
          <a:xfrm>
            <a:off x="6465888" y="6303963"/>
            <a:ext cx="1905000" cy="457200"/>
          </a:xfrm>
        </p:spPr>
        <p:txBody>
          <a:bodyPr/>
          <a:lstStyle>
            <a:lvl1pPr>
              <a:defRPr/>
            </a:lvl1pPr>
          </a:lstStyle>
          <a:p>
            <a:fld id="{881684A3-239C-471A-9A1E-69847A082093}" type="slidenum">
              <a:rPr lang="en-US"/>
              <a:pPr/>
              <a:t>‹#›</a:t>
            </a:fld>
            <a:endParaRPr lang="en-US" dirty="0"/>
          </a:p>
        </p:txBody>
      </p:sp>
    </p:spTree>
  </p:cSld>
  <p:clrMapOvr>
    <a:masterClrMapping/>
  </p:clrMapOvr>
  <p:transition>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Rectangle 2"/>
          <p:cNvSpPr>
            <a:spLocks noGrp="1" noChangeArrowheads="1"/>
          </p:cNvSpPr>
          <p:nvPr>
            <p:ph type="sldNum" sz="quarter" idx="10"/>
          </p:nvPr>
        </p:nvSpPr>
        <p:spPr>
          <a:ln/>
        </p:spPr>
        <p:txBody>
          <a:bodyPr/>
          <a:lstStyle>
            <a:lvl1pPr>
              <a:defRPr/>
            </a:lvl1pPr>
          </a:lstStyle>
          <a:p>
            <a:fld id="{A893C696-6997-4752-A34F-CA7E851258F2}" type="slidenum">
              <a:rPr lang="en-US"/>
              <a:pPr/>
              <a:t>‹#›</a:t>
            </a:fld>
            <a:endParaRPr lang="en-US" dirty="0"/>
          </a:p>
        </p:txBody>
      </p:sp>
    </p:spTree>
  </p:cSld>
  <p:clrMapOvr>
    <a:masterClrMapping/>
  </p:clrMapOvr>
  <p:transition>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2"/>
          <p:cNvSpPr>
            <a:spLocks noGrp="1" noChangeArrowheads="1"/>
          </p:cNvSpPr>
          <p:nvPr>
            <p:ph type="sldNum" sz="quarter" idx="10"/>
          </p:nvPr>
        </p:nvSpPr>
        <p:spPr>
          <a:ln/>
        </p:spPr>
        <p:txBody>
          <a:bodyPr/>
          <a:lstStyle>
            <a:lvl1pPr>
              <a:defRPr/>
            </a:lvl1pPr>
          </a:lstStyle>
          <a:p>
            <a:fld id="{AA35D581-B527-45B8-B9EC-82EA1494B273}" type="slidenum">
              <a:rPr lang="en-US"/>
              <a:pPr/>
              <a:t>‹#›</a:t>
            </a:fld>
            <a:endParaRPr lang="en-US" dirty="0"/>
          </a:p>
        </p:txBody>
      </p:sp>
    </p:spTree>
  </p:cSld>
  <p:clrMapOvr>
    <a:masterClrMapping/>
  </p:clrMapOvr>
  <p:transition>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963613" y="1290638"/>
            <a:ext cx="3846512" cy="5137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962525" y="1290638"/>
            <a:ext cx="3846513" cy="5137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2"/>
          <p:cNvSpPr>
            <a:spLocks noGrp="1" noChangeArrowheads="1"/>
          </p:cNvSpPr>
          <p:nvPr>
            <p:ph type="sldNum" sz="quarter" idx="10"/>
          </p:nvPr>
        </p:nvSpPr>
        <p:spPr>
          <a:ln/>
        </p:spPr>
        <p:txBody>
          <a:bodyPr/>
          <a:lstStyle>
            <a:lvl1pPr>
              <a:defRPr/>
            </a:lvl1pPr>
          </a:lstStyle>
          <a:p>
            <a:fld id="{6778E7D9-F742-4FB3-812D-F51CA9C780A2}" type="slidenum">
              <a:rPr lang="en-US"/>
              <a:pPr/>
              <a:t>‹#›</a:t>
            </a:fld>
            <a:endParaRPr lang="en-US" dirty="0"/>
          </a:p>
        </p:txBody>
      </p:sp>
    </p:spTree>
  </p:cSld>
  <p:clrMapOvr>
    <a:masterClrMapping/>
  </p:clrMapOvr>
  <p:transition>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2"/>
          <p:cNvSpPr>
            <a:spLocks noGrp="1" noChangeArrowheads="1"/>
          </p:cNvSpPr>
          <p:nvPr>
            <p:ph type="sldNum" sz="quarter" idx="10"/>
          </p:nvPr>
        </p:nvSpPr>
        <p:spPr>
          <a:ln/>
        </p:spPr>
        <p:txBody>
          <a:bodyPr/>
          <a:lstStyle>
            <a:lvl1pPr>
              <a:defRPr/>
            </a:lvl1pPr>
          </a:lstStyle>
          <a:p>
            <a:fld id="{5BFECAC8-BFB9-4637-A635-DB205ECFFA9B}" type="slidenum">
              <a:rPr lang="en-US"/>
              <a:pPr/>
              <a:t>‹#›</a:t>
            </a:fld>
            <a:endParaRPr lang="en-US" dirty="0"/>
          </a:p>
        </p:txBody>
      </p:sp>
    </p:spTree>
  </p:cSld>
  <p:clrMapOvr>
    <a:masterClrMapping/>
  </p:clrMapOvr>
  <p:transition>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2"/>
          <p:cNvSpPr>
            <a:spLocks noGrp="1" noChangeArrowheads="1"/>
          </p:cNvSpPr>
          <p:nvPr>
            <p:ph type="sldNum" sz="quarter" idx="10"/>
          </p:nvPr>
        </p:nvSpPr>
        <p:spPr>
          <a:ln/>
        </p:spPr>
        <p:txBody>
          <a:bodyPr/>
          <a:lstStyle>
            <a:lvl1pPr>
              <a:defRPr/>
            </a:lvl1pPr>
          </a:lstStyle>
          <a:p>
            <a:fld id="{E5CEB986-E19F-4891-AED9-5106F1AB0E43}" type="slidenum">
              <a:rPr lang="en-US"/>
              <a:pPr/>
              <a:t>‹#›</a:t>
            </a:fld>
            <a:endParaRPr lang="en-US" dirty="0"/>
          </a:p>
        </p:txBody>
      </p:sp>
    </p:spTree>
  </p:cSld>
  <p:clrMapOvr>
    <a:masterClrMapping/>
  </p:clrMapOvr>
  <p:transition>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sldNum" sz="quarter" idx="10"/>
          </p:nvPr>
        </p:nvSpPr>
        <p:spPr>
          <a:ln/>
        </p:spPr>
        <p:txBody>
          <a:bodyPr/>
          <a:lstStyle>
            <a:lvl1pPr>
              <a:defRPr/>
            </a:lvl1pPr>
          </a:lstStyle>
          <a:p>
            <a:fld id="{B5AF7A56-4EFB-4426-9B8C-1D57E91EFB6F}" type="slidenum">
              <a:rPr lang="en-US"/>
              <a:pPr/>
              <a:t>‹#›</a:t>
            </a:fld>
            <a:endParaRPr lang="en-US" dirty="0"/>
          </a:p>
        </p:txBody>
      </p:sp>
    </p:spTree>
  </p:cSld>
  <p:clrMapOvr>
    <a:masterClrMapping/>
  </p:clrMapOvr>
  <p:transition>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sldNum" sz="quarter" idx="10"/>
          </p:nvPr>
        </p:nvSpPr>
        <p:spPr>
          <a:ln/>
        </p:spPr>
        <p:txBody>
          <a:bodyPr/>
          <a:lstStyle>
            <a:lvl1pPr>
              <a:defRPr/>
            </a:lvl1pPr>
          </a:lstStyle>
          <a:p>
            <a:fld id="{504C6071-313C-4D1D-BA29-78A406E4539E}" type="slidenum">
              <a:rPr lang="en-US"/>
              <a:pPr/>
              <a:t>‹#›</a:t>
            </a:fld>
            <a:endParaRPr lang="en-US" dirty="0"/>
          </a:p>
        </p:txBody>
      </p:sp>
    </p:spTree>
  </p:cSld>
  <p:clrMapOvr>
    <a:masterClrMapping/>
  </p:clrMapOvr>
  <p:transition>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sldNum" sz="quarter" idx="10"/>
          </p:nvPr>
        </p:nvSpPr>
        <p:spPr>
          <a:ln/>
        </p:spPr>
        <p:txBody>
          <a:bodyPr/>
          <a:lstStyle>
            <a:lvl1pPr>
              <a:defRPr/>
            </a:lvl1pPr>
          </a:lstStyle>
          <a:p>
            <a:fld id="{C8CD37A9-424B-436C-A498-80F8BD71B7BA}" type="slidenum">
              <a:rPr lang="en-US"/>
              <a:pPr/>
              <a:t>‹#›</a:t>
            </a:fld>
            <a:endParaRPr lang="en-US" dirty="0"/>
          </a:p>
        </p:txBody>
      </p:sp>
    </p:spTree>
  </p:cSld>
  <p:clrMapOvr>
    <a:masterClrMapping/>
  </p:clrMapOvr>
  <p:transition>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2"/>
          <p:cNvSpPr>
            <a:spLocks noGrp="1" noChangeArrowheads="1"/>
          </p:cNvSpPr>
          <p:nvPr>
            <p:ph type="sldNum" sz="quarter" idx="10"/>
          </p:nvPr>
        </p:nvSpPr>
        <p:spPr>
          <a:ln/>
        </p:spPr>
        <p:txBody>
          <a:bodyPr/>
          <a:lstStyle>
            <a:lvl1pPr>
              <a:defRPr/>
            </a:lvl1pPr>
          </a:lstStyle>
          <a:p>
            <a:fld id="{18A4919E-2C46-4C4B-A531-CD5FC20C7BAB}" type="slidenum">
              <a:rPr lang="en-US"/>
              <a:pPr/>
              <a:t>‹#›</a:t>
            </a:fld>
            <a:endParaRPr lang="en-US" dirty="0"/>
          </a:p>
        </p:txBody>
      </p:sp>
    </p:spTree>
  </p:cSld>
  <p:clrMapOvr>
    <a:masterClrMapping/>
  </p:clrMapOvr>
  <p:transition>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8475" y="36513"/>
            <a:ext cx="1960563" cy="63912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63613" y="36513"/>
            <a:ext cx="5732462" cy="6391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2"/>
          <p:cNvSpPr>
            <a:spLocks noGrp="1" noChangeArrowheads="1"/>
          </p:cNvSpPr>
          <p:nvPr>
            <p:ph type="sldNum" sz="quarter" idx="10"/>
          </p:nvPr>
        </p:nvSpPr>
        <p:spPr>
          <a:ln/>
        </p:spPr>
        <p:txBody>
          <a:bodyPr/>
          <a:lstStyle>
            <a:lvl1pPr>
              <a:defRPr/>
            </a:lvl1pPr>
          </a:lstStyle>
          <a:p>
            <a:fld id="{EE1997EE-756F-4BD6-890F-1953A80E4C69}" type="slidenum">
              <a:rPr lang="en-US"/>
              <a:pPr/>
              <a:t>‹#›</a:t>
            </a:fld>
            <a:endParaRPr lang="en-US" dirty="0"/>
          </a:p>
        </p:txBody>
      </p:sp>
    </p:spTree>
  </p:cSld>
  <p:clrMapOvr>
    <a:masterClrMapping/>
  </p:clrMapOvr>
  <p:transition>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sldNum" sz="quarter" idx="4"/>
          </p:nvPr>
        </p:nvSpPr>
        <p:spPr bwMode="auto">
          <a:xfrm>
            <a:off x="7083425" y="6503988"/>
            <a:ext cx="1905000" cy="35401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vl1pPr>
          </a:lstStyle>
          <a:p>
            <a:fld id="{7B1EFE50-F892-420A-9BC5-2AABA64DF9CE}" type="slidenum">
              <a:rPr lang="en-US"/>
              <a:pPr/>
              <a:t>‹#›</a:t>
            </a:fld>
            <a:endParaRPr lang="en-US" dirty="0"/>
          </a:p>
        </p:txBody>
      </p:sp>
      <p:sp>
        <p:nvSpPr>
          <p:cNvPr id="1027" name="Rectangle 3"/>
          <p:cNvSpPr>
            <a:spLocks noGrp="1" noChangeArrowheads="1"/>
          </p:cNvSpPr>
          <p:nvPr>
            <p:ph type="title"/>
          </p:nvPr>
        </p:nvSpPr>
        <p:spPr bwMode="auto">
          <a:xfrm>
            <a:off x="1263650" y="36513"/>
            <a:ext cx="6950075" cy="85407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8" name="Rectangle 4"/>
          <p:cNvSpPr>
            <a:spLocks noGrp="1" noChangeArrowheads="1"/>
          </p:cNvSpPr>
          <p:nvPr>
            <p:ph type="body" idx="1"/>
          </p:nvPr>
        </p:nvSpPr>
        <p:spPr bwMode="auto">
          <a:xfrm>
            <a:off x="963613" y="1290638"/>
            <a:ext cx="7845425" cy="5137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01" name="Rectangle 5">
            <a:hlinkClick r:id="" action="ppaction://hlinkshowjump?jump=lastslide"/>
          </p:cNvPr>
          <p:cNvSpPr>
            <a:spLocks noChangeArrowheads="1"/>
          </p:cNvSpPr>
          <p:nvPr userDrawn="1"/>
        </p:nvSpPr>
        <p:spPr bwMode="auto">
          <a:xfrm>
            <a:off x="8932863" y="0"/>
            <a:ext cx="211137" cy="254000"/>
          </a:xfrm>
          <a:prstGeom prst="rect">
            <a:avLst/>
          </a:prstGeom>
          <a:solidFill>
            <a:schemeClr val="accent1">
              <a:alpha val="0"/>
            </a:schemeClr>
          </a:solidFill>
          <a:ln w="9525">
            <a:noFill/>
            <a:miter lim="800000"/>
            <a:headEnd/>
            <a:tailEnd/>
          </a:ln>
          <a:effectLst/>
        </p:spPr>
        <p:txBody>
          <a:bodyPr wrap="none" anchor="ctr"/>
          <a:lstStyle/>
          <a:p>
            <a:pPr>
              <a:defRPr/>
            </a:pPr>
            <a:endParaRPr lang="en-US" dirty="0">
              <a:latin typeface="Arial" pitchFamily="-111" charset="0"/>
              <a:ea typeface="ＭＳ Ｐゴシック" charset="-128"/>
              <a:cs typeface="ＭＳ Ｐゴシック" charset="-128"/>
            </a:endParaRPr>
          </a:p>
        </p:txBody>
      </p:sp>
      <p:grpSp>
        <p:nvGrpSpPr>
          <p:cNvPr id="1030" name="Group 6"/>
          <p:cNvGrpSpPr>
            <a:grpSpLocks/>
          </p:cNvGrpSpPr>
          <p:nvPr userDrawn="1"/>
        </p:nvGrpSpPr>
        <p:grpSpPr bwMode="auto">
          <a:xfrm>
            <a:off x="152400" y="914400"/>
            <a:ext cx="8915400" cy="77788"/>
            <a:chOff x="281" y="734"/>
            <a:chExt cx="5616" cy="49"/>
          </a:xfrm>
        </p:grpSpPr>
        <p:sp>
          <p:nvSpPr>
            <p:cNvPr id="2" name="Line 7"/>
            <p:cNvSpPr>
              <a:spLocks noChangeShapeType="1"/>
            </p:cNvSpPr>
            <p:nvPr/>
          </p:nvSpPr>
          <p:spPr bwMode="auto">
            <a:xfrm>
              <a:off x="281" y="734"/>
              <a:ext cx="5616" cy="0"/>
            </a:xfrm>
            <a:prstGeom prst="line">
              <a:avLst/>
            </a:prstGeom>
            <a:noFill/>
            <a:ln w="50800">
              <a:solidFill>
                <a:srgbClr val="114FFB"/>
              </a:solidFill>
              <a:round/>
              <a:headEnd type="none" w="sm" len="sm"/>
              <a:tailEnd type="none" w="sm" len="sm"/>
            </a:ln>
            <a:effectLst/>
          </p:spPr>
          <p:txBody>
            <a:bodyPr wrap="none" anchor="ctr"/>
            <a:lstStyle/>
            <a:p>
              <a:pPr>
                <a:defRPr/>
              </a:pPr>
              <a:endParaRPr lang="en-US" dirty="0">
                <a:latin typeface="Arial" pitchFamily="-107" charset="0"/>
                <a:ea typeface="+mn-ea"/>
              </a:endParaRPr>
            </a:p>
          </p:txBody>
        </p:sp>
        <p:sp>
          <p:nvSpPr>
            <p:cNvPr id="4104" name="Line 8"/>
            <p:cNvSpPr>
              <a:spLocks noChangeShapeType="1"/>
            </p:cNvSpPr>
            <p:nvPr/>
          </p:nvSpPr>
          <p:spPr bwMode="auto">
            <a:xfrm>
              <a:off x="281" y="783"/>
              <a:ext cx="5616" cy="0"/>
            </a:xfrm>
            <a:prstGeom prst="line">
              <a:avLst/>
            </a:prstGeom>
            <a:noFill/>
            <a:ln w="50800">
              <a:solidFill>
                <a:srgbClr val="A2C1FE"/>
              </a:solidFill>
              <a:round/>
              <a:headEnd type="none" w="sm" len="sm"/>
              <a:tailEnd type="none" w="sm" len="sm"/>
            </a:ln>
            <a:effectLst/>
          </p:spPr>
          <p:txBody>
            <a:bodyPr wrap="none" anchor="ctr"/>
            <a:lstStyle/>
            <a:p>
              <a:pPr>
                <a:defRPr/>
              </a:pPr>
              <a:endParaRPr lang="en-US" dirty="0">
                <a:latin typeface="Arial" pitchFamily="-107" charset="0"/>
                <a:ea typeface="+mn-ea"/>
              </a:endParaRPr>
            </a:p>
          </p:txBody>
        </p:sp>
      </p:grpSp>
      <p:pic>
        <p:nvPicPr>
          <p:cNvPr id="1031" name="Picture 9" descr="nasa_3D"/>
          <p:cNvPicPr>
            <a:picLocks noChangeAspect="1" noChangeArrowheads="1"/>
          </p:cNvPicPr>
          <p:nvPr userDrawn="1"/>
        </p:nvPicPr>
        <p:blipFill>
          <a:blip r:embed="rId13"/>
          <a:srcRect/>
          <a:stretch>
            <a:fillRect/>
          </a:stretch>
        </p:blipFill>
        <p:spPr bwMode="auto">
          <a:xfrm>
            <a:off x="8077200" y="66675"/>
            <a:ext cx="1066800" cy="84772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4164" r:id="rId1"/>
    <p:sldLayoutId id="2147484154" r:id="rId2"/>
    <p:sldLayoutId id="2147484155" r:id="rId3"/>
    <p:sldLayoutId id="2147484156" r:id="rId4"/>
    <p:sldLayoutId id="2147484157" r:id="rId5"/>
    <p:sldLayoutId id="2147484158" r:id="rId6"/>
    <p:sldLayoutId id="2147484159" r:id="rId7"/>
    <p:sldLayoutId id="2147484160" r:id="rId8"/>
    <p:sldLayoutId id="2147484161" r:id="rId9"/>
    <p:sldLayoutId id="2147484162" r:id="rId10"/>
    <p:sldLayoutId id="2147484163" r:id="rId11"/>
  </p:sldLayoutIdLst>
  <p:transition>
    <p:wipe dir="d"/>
  </p:transition>
  <p:hf hdr="0" ftr="0" dt="0"/>
  <p:txStyles>
    <p:titleStyle>
      <a:lvl1pPr algn="ctr" rtl="0" eaLnBrk="0" fontAlgn="base" hangingPunct="0">
        <a:lnSpc>
          <a:spcPct val="85000"/>
        </a:lnSpc>
        <a:spcBef>
          <a:spcPct val="0"/>
        </a:spcBef>
        <a:spcAft>
          <a:spcPct val="0"/>
        </a:spcAft>
        <a:defRPr sz="3200" b="1">
          <a:solidFill>
            <a:schemeClr val="accent2"/>
          </a:solidFill>
          <a:latin typeface="+mj-lt"/>
          <a:ea typeface="ＭＳ Ｐゴシック" pitchFamily="-65" charset="-128"/>
          <a:cs typeface="ＭＳ Ｐゴシック" pitchFamily="-65" charset="-128"/>
        </a:defRPr>
      </a:lvl1pPr>
      <a:lvl2pPr algn="ctr" rtl="0" eaLnBrk="0" fontAlgn="base" hangingPunct="0">
        <a:lnSpc>
          <a:spcPct val="85000"/>
        </a:lnSpc>
        <a:spcBef>
          <a:spcPct val="0"/>
        </a:spcBef>
        <a:spcAft>
          <a:spcPct val="0"/>
        </a:spcAft>
        <a:defRPr sz="3200" b="1">
          <a:solidFill>
            <a:schemeClr val="accent2"/>
          </a:solidFill>
          <a:latin typeface="Arial" pitchFamily="-107" charset="0"/>
          <a:ea typeface="ＭＳ Ｐゴシック" pitchFamily="-65" charset="-128"/>
          <a:cs typeface="ＭＳ Ｐゴシック" pitchFamily="-65" charset="-128"/>
        </a:defRPr>
      </a:lvl2pPr>
      <a:lvl3pPr algn="ctr" rtl="0" eaLnBrk="0" fontAlgn="base" hangingPunct="0">
        <a:lnSpc>
          <a:spcPct val="85000"/>
        </a:lnSpc>
        <a:spcBef>
          <a:spcPct val="0"/>
        </a:spcBef>
        <a:spcAft>
          <a:spcPct val="0"/>
        </a:spcAft>
        <a:defRPr sz="3200" b="1">
          <a:solidFill>
            <a:schemeClr val="accent2"/>
          </a:solidFill>
          <a:latin typeface="Arial" pitchFamily="-107" charset="0"/>
          <a:ea typeface="ＭＳ Ｐゴシック" pitchFamily="-65" charset="-128"/>
          <a:cs typeface="ＭＳ Ｐゴシック" pitchFamily="-65" charset="-128"/>
        </a:defRPr>
      </a:lvl3pPr>
      <a:lvl4pPr algn="ctr" rtl="0" eaLnBrk="0" fontAlgn="base" hangingPunct="0">
        <a:lnSpc>
          <a:spcPct val="85000"/>
        </a:lnSpc>
        <a:spcBef>
          <a:spcPct val="0"/>
        </a:spcBef>
        <a:spcAft>
          <a:spcPct val="0"/>
        </a:spcAft>
        <a:defRPr sz="3200" b="1">
          <a:solidFill>
            <a:schemeClr val="accent2"/>
          </a:solidFill>
          <a:latin typeface="Arial" pitchFamily="-107" charset="0"/>
          <a:ea typeface="ＭＳ Ｐゴシック" pitchFamily="-65" charset="-128"/>
          <a:cs typeface="ＭＳ Ｐゴシック" pitchFamily="-65" charset="-128"/>
        </a:defRPr>
      </a:lvl4pPr>
      <a:lvl5pPr algn="ctr" rtl="0" eaLnBrk="0" fontAlgn="base" hangingPunct="0">
        <a:lnSpc>
          <a:spcPct val="85000"/>
        </a:lnSpc>
        <a:spcBef>
          <a:spcPct val="0"/>
        </a:spcBef>
        <a:spcAft>
          <a:spcPct val="0"/>
        </a:spcAft>
        <a:defRPr sz="3200" b="1">
          <a:solidFill>
            <a:schemeClr val="accent2"/>
          </a:solidFill>
          <a:latin typeface="Arial" pitchFamily="-107" charset="0"/>
          <a:ea typeface="ＭＳ Ｐゴシック" pitchFamily="-65" charset="-128"/>
          <a:cs typeface="ＭＳ Ｐゴシック" pitchFamily="-65" charset="-128"/>
        </a:defRPr>
      </a:lvl5pPr>
      <a:lvl6pPr marL="457200" algn="ctr" rtl="0" fontAlgn="base">
        <a:lnSpc>
          <a:spcPct val="85000"/>
        </a:lnSpc>
        <a:spcBef>
          <a:spcPct val="0"/>
        </a:spcBef>
        <a:spcAft>
          <a:spcPct val="0"/>
        </a:spcAft>
        <a:defRPr sz="3200" b="1">
          <a:solidFill>
            <a:schemeClr val="accent2"/>
          </a:solidFill>
          <a:latin typeface="Arial" pitchFamily="-107" charset="0"/>
        </a:defRPr>
      </a:lvl6pPr>
      <a:lvl7pPr marL="914400" algn="ctr" rtl="0" fontAlgn="base">
        <a:lnSpc>
          <a:spcPct val="85000"/>
        </a:lnSpc>
        <a:spcBef>
          <a:spcPct val="0"/>
        </a:spcBef>
        <a:spcAft>
          <a:spcPct val="0"/>
        </a:spcAft>
        <a:defRPr sz="3200" b="1">
          <a:solidFill>
            <a:schemeClr val="accent2"/>
          </a:solidFill>
          <a:latin typeface="Arial" pitchFamily="-107" charset="0"/>
        </a:defRPr>
      </a:lvl7pPr>
      <a:lvl8pPr marL="1371600" algn="ctr" rtl="0" fontAlgn="base">
        <a:lnSpc>
          <a:spcPct val="85000"/>
        </a:lnSpc>
        <a:spcBef>
          <a:spcPct val="0"/>
        </a:spcBef>
        <a:spcAft>
          <a:spcPct val="0"/>
        </a:spcAft>
        <a:defRPr sz="3200" b="1">
          <a:solidFill>
            <a:schemeClr val="accent2"/>
          </a:solidFill>
          <a:latin typeface="Arial" pitchFamily="-107" charset="0"/>
        </a:defRPr>
      </a:lvl8pPr>
      <a:lvl9pPr marL="1828800" algn="ctr" rtl="0" fontAlgn="base">
        <a:lnSpc>
          <a:spcPct val="85000"/>
        </a:lnSpc>
        <a:spcBef>
          <a:spcPct val="0"/>
        </a:spcBef>
        <a:spcAft>
          <a:spcPct val="0"/>
        </a:spcAft>
        <a:defRPr sz="3200" b="1">
          <a:solidFill>
            <a:schemeClr val="accent2"/>
          </a:solidFill>
          <a:latin typeface="Arial" pitchFamily="-107" charset="0"/>
        </a:defRPr>
      </a:lvl9pPr>
    </p:titleStyle>
    <p:bodyStyle>
      <a:lvl1pPr marL="282575" indent="-282575" algn="l" rtl="0" eaLnBrk="0" fontAlgn="base" hangingPunct="0">
        <a:lnSpc>
          <a:spcPct val="85000"/>
        </a:lnSpc>
        <a:spcBef>
          <a:spcPct val="20000"/>
        </a:spcBef>
        <a:spcAft>
          <a:spcPct val="0"/>
        </a:spcAft>
        <a:buSzPct val="70000"/>
        <a:buFont typeface="Wingdings" pitchFamily="2" charset="2"/>
        <a:buBlip>
          <a:blip r:embed="rId14"/>
        </a:buBlip>
        <a:defRPr sz="2000">
          <a:solidFill>
            <a:schemeClr val="tx1"/>
          </a:solidFill>
          <a:latin typeface="+mn-lt"/>
          <a:ea typeface="ＭＳ Ｐゴシック" pitchFamily="-65" charset="-128"/>
          <a:cs typeface="ＭＳ Ｐゴシック" pitchFamily="-65" charset="-128"/>
        </a:defRPr>
      </a:lvl1pPr>
      <a:lvl2pPr marL="636588" indent="-239713" algn="l" rtl="0" eaLnBrk="0" fontAlgn="base" hangingPunct="0">
        <a:lnSpc>
          <a:spcPct val="85000"/>
        </a:lnSpc>
        <a:spcBef>
          <a:spcPct val="20000"/>
        </a:spcBef>
        <a:spcAft>
          <a:spcPct val="0"/>
        </a:spcAft>
        <a:buFont typeface="Times" pitchFamily="29" charset="0"/>
        <a:buChar char="•"/>
        <a:defRPr sz="2000">
          <a:solidFill>
            <a:schemeClr val="tx1"/>
          </a:solidFill>
          <a:latin typeface="+mn-lt"/>
          <a:ea typeface="ＭＳ Ｐゴシック" pitchFamily="-107" charset="-128"/>
        </a:defRPr>
      </a:lvl2pPr>
      <a:lvl3pPr marL="917575" indent="-166688" algn="l" rtl="0" eaLnBrk="0" fontAlgn="base" hangingPunct="0">
        <a:lnSpc>
          <a:spcPct val="85000"/>
        </a:lnSpc>
        <a:spcBef>
          <a:spcPct val="20000"/>
        </a:spcBef>
        <a:spcAft>
          <a:spcPct val="0"/>
        </a:spcAft>
        <a:buChar char="•"/>
        <a:defRPr sz="2000">
          <a:solidFill>
            <a:schemeClr val="tx1"/>
          </a:solidFill>
          <a:latin typeface="+mn-lt"/>
          <a:ea typeface="ヒラギノ角ゴ Pro W3" pitchFamily="-111" charset="-128"/>
          <a:cs typeface="ヒラギノ角ゴ Pro W3" pitchFamily="-111" charset="-128"/>
        </a:defRPr>
      </a:lvl3pPr>
      <a:lvl4pPr marL="1255713" indent="-223838" algn="l" rtl="0" eaLnBrk="0" fontAlgn="base" hangingPunct="0">
        <a:lnSpc>
          <a:spcPct val="85000"/>
        </a:lnSpc>
        <a:spcBef>
          <a:spcPct val="20000"/>
        </a:spcBef>
        <a:spcAft>
          <a:spcPct val="0"/>
        </a:spcAft>
        <a:buChar char="–"/>
        <a:defRPr sz="2000">
          <a:solidFill>
            <a:schemeClr val="tx1"/>
          </a:solidFill>
          <a:latin typeface="+mn-lt"/>
          <a:ea typeface="ヒラギノ角ゴ Pro W3" pitchFamily="-111" charset="-128"/>
        </a:defRPr>
      </a:lvl4pPr>
      <a:lvl5pPr marL="1593850" indent="-223838" algn="l" rtl="0" eaLnBrk="0" fontAlgn="base" hangingPunct="0">
        <a:lnSpc>
          <a:spcPct val="85000"/>
        </a:lnSpc>
        <a:spcBef>
          <a:spcPct val="20000"/>
        </a:spcBef>
        <a:spcAft>
          <a:spcPct val="0"/>
        </a:spcAft>
        <a:buChar char="»"/>
        <a:defRPr sz="2000">
          <a:solidFill>
            <a:schemeClr val="tx1"/>
          </a:solidFill>
          <a:latin typeface="+mn-lt"/>
          <a:ea typeface="ＭＳ Ｐゴシック" pitchFamily="-108" charset="-128"/>
          <a:cs typeface="ＭＳ Ｐゴシック" pitchFamily="-108" charset="-128"/>
        </a:defRPr>
      </a:lvl5pPr>
      <a:lvl6pPr marL="2051050" indent="-223838" algn="l" rtl="0" fontAlgn="base">
        <a:lnSpc>
          <a:spcPct val="85000"/>
        </a:lnSpc>
        <a:spcBef>
          <a:spcPct val="20000"/>
        </a:spcBef>
        <a:spcAft>
          <a:spcPct val="0"/>
        </a:spcAft>
        <a:buChar char="»"/>
        <a:defRPr sz="2000">
          <a:solidFill>
            <a:schemeClr val="tx1"/>
          </a:solidFill>
          <a:latin typeface="+mn-lt"/>
          <a:ea typeface="ＭＳ Ｐゴシック" pitchFamily="-107" charset="-128"/>
        </a:defRPr>
      </a:lvl6pPr>
      <a:lvl7pPr marL="2508250" indent="-223838" algn="l" rtl="0" fontAlgn="base">
        <a:lnSpc>
          <a:spcPct val="85000"/>
        </a:lnSpc>
        <a:spcBef>
          <a:spcPct val="20000"/>
        </a:spcBef>
        <a:spcAft>
          <a:spcPct val="0"/>
        </a:spcAft>
        <a:buChar char="»"/>
        <a:defRPr sz="2000">
          <a:solidFill>
            <a:schemeClr val="tx1"/>
          </a:solidFill>
          <a:latin typeface="+mn-lt"/>
          <a:ea typeface="ＭＳ Ｐゴシック" pitchFamily="-107" charset="-128"/>
        </a:defRPr>
      </a:lvl7pPr>
      <a:lvl8pPr marL="2965450" indent="-223838" algn="l" rtl="0" fontAlgn="base">
        <a:lnSpc>
          <a:spcPct val="85000"/>
        </a:lnSpc>
        <a:spcBef>
          <a:spcPct val="20000"/>
        </a:spcBef>
        <a:spcAft>
          <a:spcPct val="0"/>
        </a:spcAft>
        <a:buChar char="»"/>
        <a:defRPr sz="2000">
          <a:solidFill>
            <a:schemeClr val="tx1"/>
          </a:solidFill>
          <a:latin typeface="+mn-lt"/>
          <a:ea typeface="ＭＳ Ｐゴシック" pitchFamily="-107" charset="-128"/>
        </a:defRPr>
      </a:lvl8pPr>
      <a:lvl9pPr marL="3422650" indent="-223838" algn="l" rtl="0" fontAlgn="base">
        <a:lnSpc>
          <a:spcPct val="85000"/>
        </a:lnSpc>
        <a:spcBef>
          <a:spcPct val="20000"/>
        </a:spcBef>
        <a:spcAft>
          <a:spcPct val="0"/>
        </a:spcAft>
        <a:buChar char="»"/>
        <a:defRPr sz="2000">
          <a:solidFill>
            <a:schemeClr val="tx1"/>
          </a:solidFill>
          <a:latin typeface="+mn-lt"/>
          <a:ea typeface="ＭＳ Ｐゴシック" pitchFamily="-107"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Rama.Ramapriyan@nasa.gov"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4"/>
          <p:cNvSpPr>
            <a:spLocks noGrp="1"/>
          </p:cNvSpPr>
          <p:nvPr>
            <p:ph type="ctrTitle"/>
          </p:nvPr>
        </p:nvSpPr>
        <p:spPr>
          <a:xfrm>
            <a:off x="829349" y="250826"/>
            <a:ext cx="7453423" cy="908124"/>
          </a:xfrm>
        </p:spPr>
        <p:txBody>
          <a:bodyPr/>
          <a:lstStyle/>
          <a:p>
            <a:r>
              <a:rPr lang="en-US" sz="2800" dirty="0" smtClean="0"/>
              <a:t>Provenance and Context Content Standard (Emerging) – Status of Activities</a:t>
            </a:r>
            <a:endParaRPr lang="en-US" sz="2800" dirty="0" smtClean="0">
              <a:ea typeface="ＭＳ Ｐゴシック" pitchFamily="29" charset="-128"/>
            </a:endParaRPr>
          </a:p>
        </p:txBody>
      </p:sp>
      <p:sp>
        <p:nvSpPr>
          <p:cNvPr id="16387" name="Subtitle 5"/>
          <p:cNvSpPr>
            <a:spLocks noGrp="1"/>
          </p:cNvSpPr>
          <p:nvPr>
            <p:ph type="subTitle" idx="1"/>
          </p:nvPr>
        </p:nvSpPr>
        <p:spPr>
          <a:xfrm>
            <a:off x="4124325" y="5358040"/>
            <a:ext cx="4799542" cy="1246187"/>
          </a:xfrm>
        </p:spPr>
        <p:txBody>
          <a:bodyPr/>
          <a:lstStyle/>
          <a:p>
            <a:pPr algn="ctr">
              <a:buFont typeface="Wingdings" pitchFamily="2" charset="2"/>
              <a:buNone/>
            </a:pPr>
            <a:r>
              <a:rPr lang="en-US" sz="1800" dirty="0" smtClean="0">
                <a:ea typeface="ＭＳ Ｐゴシック" pitchFamily="29" charset="-128"/>
              </a:rPr>
              <a:t>H. K. Ramapriyan</a:t>
            </a:r>
          </a:p>
          <a:p>
            <a:pPr algn="ctr">
              <a:buFont typeface="Wingdings" pitchFamily="2" charset="2"/>
              <a:buNone/>
            </a:pPr>
            <a:r>
              <a:rPr lang="en-US" sz="1800" dirty="0" smtClean="0">
                <a:ea typeface="ＭＳ Ｐゴシック" pitchFamily="29" charset="-128"/>
              </a:rPr>
              <a:t>Science Systems and Applications, Inc. &amp;</a:t>
            </a:r>
          </a:p>
          <a:p>
            <a:pPr algn="ctr">
              <a:buFont typeface="Wingdings" pitchFamily="2" charset="2"/>
              <a:buNone/>
            </a:pPr>
            <a:r>
              <a:rPr lang="en-US" sz="1800" dirty="0" smtClean="0">
                <a:ea typeface="ＭＳ Ｐゴシック" pitchFamily="29" charset="-128"/>
              </a:rPr>
              <a:t>ESDIS Project, Code 423, NASA GFSC</a:t>
            </a:r>
          </a:p>
          <a:p>
            <a:pPr algn="ctr">
              <a:buFont typeface="Wingdings" pitchFamily="2" charset="2"/>
              <a:buNone/>
            </a:pPr>
            <a:r>
              <a:rPr lang="en-US" sz="1800" dirty="0" smtClean="0">
                <a:ea typeface="ＭＳ Ｐゴシック" pitchFamily="29" charset="-128"/>
                <a:hlinkClick r:id="rId3"/>
              </a:rPr>
              <a:t>Rama.Ramapriyan@nasa.gov</a:t>
            </a:r>
            <a:endParaRPr lang="en-US" sz="1800" dirty="0" smtClean="0">
              <a:ea typeface="ＭＳ Ｐゴシック" pitchFamily="29" charset="-128"/>
            </a:endParaRPr>
          </a:p>
        </p:txBody>
      </p:sp>
      <p:sp>
        <p:nvSpPr>
          <p:cNvPr id="16388" name="Slide Number Placeholder 3"/>
          <p:cNvSpPr>
            <a:spLocks noGrp="1"/>
          </p:cNvSpPr>
          <p:nvPr>
            <p:ph type="sldNum" sz="quarter" idx="10"/>
          </p:nvPr>
        </p:nvSpPr>
        <p:spPr>
          <a:noFill/>
        </p:spPr>
        <p:txBody>
          <a:bodyPr/>
          <a:lstStyle/>
          <a:p>
            <a:fld id="{462C2DF0-1148-440B-8ED3-F40256237E16}" type="slidenum">
              <a:rPr lang="en-US"/>
              <a:pPr/>
              <a:t>1</a:t>
            </a:fld>
            <a:endParaRPr lang="en-US" dirty="0"/>
          </a:p>
        </p:txBody>
      </p:sp>
      <p:sp>
        <p:nvSpPr>
          <p:cNvPr id="6" name="Subtitle 5"/>
          <p:cNvSpPr txBox="1">
            <a:spLocks/>
          </p:cNvSpPr>
          <p:nvPr/>
        </p:nvSpPr>
        <p:spPr bwMode="auto">
          <a:xfrm>
            <a:off x="0" y="5442706"/>
            <a:ext cx="4124325" cy="77733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algn="ctr"/>
            <a:r>
              <a:rPr lang="en-US" sz="2400" b="1" dirty="0" smtClean="0">
                <a:solidFill>
                  <a:schemeClr val="accent2"/>
                </a:solidFill>
              </a:rPr>
              <a:t>Winter ESIP Meeting</a:t>
            </a:r>
          </a:p>
          <a:p>
            <a:pPr algn="ctr"/>
            <a:r>
              <a:rPr lang="en-US" sz="2400" b="1" dirty="0" smtClean="0">
                <a:solidFill>
                  <a:schemeClr val="accent2"/>
                </a:solidFill>
              </a:rPr>
              <a:t>January 8, 2015</a:t>
            </a:r>
            <a:endParaRPr lang="en-US" sz="2400" b="1" dirty="0">
              <a:solidFill>
                <a:schemeClr val="accent2"/>
              </a:solidFill>
            </a:endParaRPr>
          </a:p>
        </p:txBody>
      </p:sp>
    </p:spTree>
  </p:cSld>
  <p:clrMapOvr>
    <a:masterClrMapping/>
  </p:clrMapOvr>
  <p:transition>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smtClean="0">
                <a:ea typeface="ＭＳ Ｐゴシック" pitchFamily="-112" charset="-128"/>
                <a:cs typeface="ＭＳ Ｐゴシック" pitchFamily="-112" charset="-128"/>
              </a:rPr>
              <a:t>Standards Activities</a:t>
            </a:r>
          </a:p>
        </p:txBody>
      </p:sp>
      <p:sp>
        <p:nvSpPr>
          <p:cNvPr id="20483" name="Content Placeholder 2"/>
          <p:cNvSpPr>
            <a:spLocks noGrp="1"/>
          </p:cNvSpPr>
          <p:nvPr>
            <p:ph idx="1"/>
          </p:nvPr>
        </p:nvSpPr>
        <p:spPr>
          <a:xfrm>
            <a:off x="302438" y="1202279"/>
            <a:ext cx="8527312" cy="4698994"/>
          </a:xfrm>
        </p:spPr>
        <p:txBody>
          <a:bodyPr/>
          <a:lstStyle/>
          <a:p>
            <a:pPr>
              <a:lnSpc>
                <a:spcPct val="75000"/>
              </a:lnSpc>
            </a:pPr>
            <a:r>
              <a:rPr lang="en-US" sz="2400" b="1" dirty="0" smtClean="0">
                <a:ea typeface="ＭＳ Ｐゴシック" pitchFamily="-112" charset="-128"/>
                <a:cs typeface="ＭＳ Ｐゴシック" pitchFamily="-112" charset="-128"/>
              </a:rPr>
              <a:t>Since January 2014, NASA </a:t>
            </a:r>
            <a:r>
              <a:rPr lang="en-US" sz="2400" b="1" dirty="0">
                <a:ea typeface="ＭＳ Ｐゴシック" pitchFamily="-112" charset="-128"/>
                <a:cs typeface="ＭＳ Ｐゴシック" pitchFamily="-112" charset="-128"/>
              </a:rPr>
              <a:t>has been a member </a:t>
            </a:r>
            <a:r>
              <a:rPr lang="en-US" sz="2400" b="1" dirty="0" smtClean="0">
                <a:ea typeface="ＭＳ Ｐゴシック" pitchFamily="-112" charset="-128"/>
                <a:cs typeface="ＭＳ Ｐゴシック" pitchFamily="-112" charset="-128"/>
              </a:rPr>
              <a:t>of </a:t>
            </a:r>
            <a:r>
              <a:rPr lang="en-US" sz="2400" b="1" i="1" dirty="0" smtClean="0">
                <a:ea typeface="ＭＳ Ｐゴシック" pitchFamily="-112" charset="-128"/>
                <a:cs typeface="ＭＳ Ｐゴシック" pitchFamily="-112" charset="-128"/>
              </a:rPr>
              <a:t>International </a:t>
            </a:r>
            <a:r>
              <a:rPr lang="en-US" sz="2400" b="1" i="1" dirty="0">
                <a:ea typeface="ＭＳ Ｐゴシック" pitchFamily="-112" charset="-128"/>
                <a:cs typeface="ＭＳ Ｐゴシック" pitchFamily="-112" charset="-128"/>
              </a:rPr>
              <a:t>Committee for Information Technology Standards – Geographic Information </a:t>
            </a:r>
            <a:r>
              <a:rPr lang="en-US" sz="2400" b="1" i="1" dirty="0" smtClean="0">
                <a:ea typeface="ＭＳ Ｐゴシック" pitchFamily="-112" charset="-128"/>
                <a:cs typeface="ＭＳ Ｐゴシック" pitchFamily="-112" charset="-128"/>
              </a:rPr>
              <a:t>Systems (INCITS/L1)</a:t>
            </a:r>
            <a:r>
              <a:rPr lang="en-US" sz="2400" b="1" dirty="0" smtClean="0">
                <a:ea typeface="ＭＳ Ｐゴシック" pitchFamily="-112" charset="-128"/>
                <a:cs typeface="ＭＳ Ｐゴシック" pitchFamily="-112" charset="-128"/>
              </a:rPr>
              <a:t> </a:t>
            </a:r>
          </a:p>
          <a:p>
            <a:pPr lvl="1">
              <a:lnSpc>
                <a:spcPct val="75000"/>
              </a:lnSpc>
            </a:pPr>
            <a:r>
              <a:rPr lang="en-US" b="1" dirty="0" smtClean="0">
                <a:ea typeface="ＭＳ Ｐゴシック" pitchFamily="-112" charset="-128"/>
                <a:cs typeface="ＭＳ Ｐゴシック" pitchFamily="-112" charset="-128"/>
              </a:rPr>
              <a:t>Jeanne Behnke – Principal</a:t>
            </a:r>
          </a:p>
          <a:p>
            <a:pPr lvl="1">
              <a:lnSpc>
                <a:spcPct val="75000"/>
              </a:lnSpc>
            </a:pPr>
            <a:r>
              <a:rPr lang="en-US" b="1" dirty="0" smtClean="0">
                <a:ea typeface="ＭＳ Ｐゴシック" pitchFamily="-112" charset="-128"/>
                <a:cs typeface="ＭＳ Ｐゴシック" pitchFamily="-112" charset="-128"/>
              </a:rPr>
              <a:t>H. K. “Rama” Ramapriyan (SSAI/NASA), Ted Habermann (THG), Walter Baskin (SSAI/NASA) - Alternates</a:t>
            </a:r>
          </a:p>
          <a:p>
            <a:pPr>
              <a:lnSpc>
                <a:spcPct val="75000"/>
              </a:lnSpc>
            </a:pPr>
            <a:r>
              <a:rPr lang="en-US" sz="2400" b="1" dirty="0">
                <a:ea typeface="ＭＳ Ｐゴシック" pitchFamily="-112" charset="-128"/>
                <a:cs typeface="ＭＳ Ｐゴシック" pitchFamily="-112" charset="-128"/>
              </a:rPr>
              <a:t>Rama has completed preliminary draft of New Work Item Proposal (NWIP) under the </a:t>
            </a:r>
            <a:r>
              <a:rPr lang="en-US" sz="2400" b="1" i="1" dirty="0">
                <a:ea typeface="ＭＳ Ｐゴシック" pitchFamily="-112" charset="-128"/>
                <a:cs typeface="ＭＳ Ｐゴシック" pitchFamily="-112" charset="-128"/>
              </a:rPr>
              <a:t>International Standards Organization Technical Committee </a:t>
            </a:r>
            <a:r>
              <a:rPr lang="en-US" sz="2400" b="1" i="1" dirty="0" smtClean="0">
                <a:ea typeface="ＭＳ Ｐゴシック" pitchFamily="-112" charset="-128"/>
                <a:cs typeface="ＭＳ Ｐゴシック" pitchFamily="-112" charset="-128"/>
              </a:rPr>
              <a:t>- Geographic </a:t>
            </a:r>
            <a:r>
              <a:rPr lang="en-US" sz="2400" b="1" i="1" dirty="0">
                <a:ea typeface="ＭＳ Ｐゴシック" pitchFamily="-112" charset="-128"/>
                <a:cs typeface="ＭＳ Ｐゴシック" pitchFamily="-112" charset="-128"/>
              </a:rPr>
              <a:t>information/</a:t>
            </a:r>
            <a:r>
              <a:rPr lang="en-US" sz="2400" b="1" i="1" dirty="0" err="1">
                <a:ea typeface="ＭＳ Ｐゴシック" pitchFamily="-112" charset="-128"/>
                <a:cs typeface="ＭＳ Ｐゴシック" pitchFamily="-112" charset="-128"/>
              </a:rPr>
              <a:t>Geomatics</a:t>
            </a:r>
            <a:r>
              <a:rPr lang="en-US" sz="2400" b="1" i="1" dirty="0">
                <a:ea typeface="ＭＳ Ｐゴシック" pitchFamily="-112" charset="-128"/>
                <a:cs typeface="ＭＳ Ｐゴシック" pitchFamily="-112" charset="-128"/>
              </a:rPr>
              <a:t> (</a:t>
            </a:r>
            <a:r>
              <a:rPr lang="en-US" sz="2400" b="1" i="1" dirty="0" smtClean="0">
                <a:ea typeface="ＭＳ Ｐゴシック" pitchFamily="-112" charset="-128"/>
                <a:cs typeface="ＭＳ Ｐゴシック" pitchFamily="-112" charset="-128"/>
              </a:rPr>
              <a:t>ISO/TC </a:t>
            </a:r>
            <a:r>
              <a:rPr lang="en-US" sz="2400" b="1" i="1" dirty="0">
                <a:ea typeface="ＭＳ Ｐゴシック" pitchFamily="-112" charset="-128"/>
                <a:cs typeface="ＭＳ Ｐゴシック" pitchFamily="-112" charset="-128"/>
              </a:rPr>
              <a:t>211) </a:t>
            </a:r>
            <a:endParaRPr lang="en-US" sz="2400" b="1" i="1" dirty="0" smtClean="0">
              <a:ea typeface="ＭＳ Ｐゴシック" pitchFamily="-112" charset="-128"/>
              <a:cs typeface="ＭＳ Ｐゴシック" pitchFamily="-112" charset="-128"/>
            </a:endParaRPr>
          </a:p>
          <a:p>
            <a:pPr lvl="1">
              <a:lnSpc>
                <a:spcPct val="75000"/>
              </a:lnSpc>
            </a:pPr>
            <a:r>
              <a:rPr lang="en-US" sz="2400" b="1" dirty="0" smtClean="0">
                <a:ea typeface="ＭＳ Ｐゴシック" pitchFamily="-112" charset="-128"/>
                <a:cs typeface="ＭＳ Ｐゴシック" pitchFamily="-112" charset="-128"/>
              </a:rPr>
              <a:t>Title: “</a:t>
            </a:r>
            <a:r>
              <a:rPr lang="en-GB" sz="2400" b="1" dirty="0" smtClean="0"/>
              <a:t>Preservation Content Specifications for Remote Sensing Data and Derived Digital Products” </a:t>
            </a:r>
            <a:endParaRPr lang="en-US" sz="2400" b="1" dirty="0" smtClean="0">
              <a:ea typeface="ＭＳ Ｐゴシック" pitchFamily="-112" charset="-128"/>
              <a:cs typeface="ＭＳ Ｐゴシック" pitchFamily="-112" charset="-128"/>
            </a:endParaRPr>
          </a:p>
          <a:p>
            <a:pPr lvl="1">
              <a:lnSpc>
                <a:spcPct val="75000"/>
              </a:lnSpc>
            </a:pPr>
            <a:r>
              <a:rPr lang="en-US" sz="2400" b="1" dirty="0" smtClean="0">
                <a:ea typeface="ＭＳ Ｐゴシック" pitchFamily="-112" charset="-128"/>
                <a:cs typeface="ＭＳ Ｐゴシック" pitchFamily="-112" charset="-128"/>
              </a:rPr>
              <a:t>Shared preliminary draft with INCITS/L1 Chair (Liping Di)</a:t>
            </a:r>
          </a:p>
          <a:p>
            <a:pPr>
              <a:lnSpc>
                <a:spcPct val="75000"/>
              </a:lnSpc>
            </a:pPr>
            <a:r>
              <a:rPr lang="en-US" sz="2400" b="1" dirty="0" smtClean="0">
                <a:ea typeface="ＭＳ Ｐゴシック" pitchFamily="-112" charset="-128"/>
                <a:cs typeface="ＭＳ Ｐゴシック" pitchFamily="-112" charset="-128"/>
              </a:rPr>
              <a:t>Discussed during December telecon of INCITS/L1 </a:t>
            </a:r>
          </a:p>
        </p:txBody>
      </p:sp>
      <p:sp>
        <p:nvSpPr>
          <p:cNvPr id="20484" name="Slide Number Placeholder 3"/>
          <p:cNvSpPr>
            <a:spLocks noGrp="1"/>
          </p:cNvSpPr>
          <p:nvPr>
            <p:ph type="sldNum" sz="quarter" idx="10"/>
          </p:nvPr>
        </p:nvSpPr>
        <p:spPr>
          <a:noFill/>
        </p:spPr>
        <p:txBody>
          <a:bodyPr/>
          <a:lstStyle/>
          <a:p>
            <a:fld id="{781BF49C-FD8A-5140-81D7-134BF165F365}" type="slidenum">
              <a:rPr lang="en-US">
                <a:latin typeface="Arial" pitchFamily="-112" charset="0"/>
                <a:ea typeface="ＭＳ Ｐゴシック" pitchFamily="-112" charset="-128"/>
                <a:cs typeface="ＭＳ Ｐゴシック" pitchFamily="-112" charset="-128"/>
              </a:rPr>
              <a:pPr/>
              <a:t>2</a:t>
            </a:fld>
            <a:endParaRPr lang="en-US" dirty="0">
              <a:latin typeface="Arial"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414313631"/>
      </p:ext>
    </p:extLst>
  </p:cSld>
  <p:clrMapOvr>
    <a:masterClrMapping/>
  </p:clrMapOvr>
  <p:transition>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smtClean="0">
                <a:ea typeface="ＭＳ Ｐゴシック" pitchFamily="-112" charset="-128"/>
                <a:cs typeface="ＭＳ Ｐゴシック" pitchFamily="-112" charset="-128"/>
              </a:rPr>
              <a:t>Standards Activities</a:t>
            </a:r>
          </a:p>
        </p:txBody>
      </p:sp>
      <p:sp>
        <p:nvSpPr>
          <p:cNvPr id="20483" name="Content Placeholder 2"/>
          <p:cNvSpPr>
            <a:spLocks noGrp="1"/>
          </p:cNvSpPr>
          <p:nvPr>
            <p:ph idx="1"/>
          </p:nvPr>
        </p:nvSpPr>
        <p:spPr>
          <a:xfrm>
            <a:off x="123655" y="1422406"/>
            <a:ext cx="8901812" cy="4478862"/>
          </a:xfrm>
        </p:spPr>
        <p:txBody>
          <a:bodyPr/>
          <a:lstStyle/>
          <a:p>
            <a:pPr>
              <a:lnSpc>
                <a:spcPct val="75000"/>
              </a:lnSpc>
            </a:pPr>
            <a:r>
              <a:rPr lang="en-US" sz="2400" b="1" dirty="0" smtClean="0">
                <a:ea typeface="ＭＳ Ｐゴシック" pitchFamily="-112" charset="-128"/>
                <a:cs typeface="ＭＳ Ｐゴシック" pitchFamily="-112" charset="-128"/>
              </a:rPr>
              <a:t>ISO/TC </a:t>
            </a:r>
            <a:r>
              <a:rPr lang="en-US" sz="2400" b="1" dirty="0">
                <a:ea typeface="ＭＳ Ｐゴシック" pitchFamily="-112" charset="-128"/>
                <a:cs typeface="ＭＳ Ｐゴシック" pitchFamily="-112" charset="-128"/>
              </a:rPr>
              <a:t>211 has recently approved a NWIP for ISO 19165: “Geographic Information - Preservation of digital data and metadata” initiated by Prof. Wolfgang Kresse, </a:t>
            </a:r>
            <a:r>
              <a:rPr lang="en-US" sz="2400" b="1" dirty="0" smtClean="0">
                <a:ea typeface="ＭＳ Ｐゴシック" pitchFamily="-112" charset="-128"/>
                <a:cs typeface="ＭＳ Ｐゴシック" pitchFamily="-112" charset="-128"/>
              </a:rPr>
              <a:t>Chair of </a:t>
            </a:r>
            <a:r>
              <a:rPr lang="en-US" sz="2400" b="1" i="1" dirty="0" smtClean="0">
                <a:ea typeface="ＭＳ Ｐゴシック" pitchFamily="-112" charset="-128"/>
                <a:cs typeface="ＭＳ Ｐゴシック" pitchFamily="-112" charset="-128"/>
              </a:rPr>
              <a:t>International Society for Photogrammetry and Remote Sensing (ISPRS) Ad-hoc Group </a:t>
            </a:r>
            <a:r>
              <a:rPr lang="en-US" sz="2400" b="1" i="1" dirty="0">
                <a:ea typeface="ＭＳ Ｐゴシック" pitchFamily="-112" charset="-128"/>
                <a:cs typeface="ＭＳ Ｐゴシック" pitchFamily="-112" charset="-128"/>
              </a:rPr>
              <a:t>on </a:t>
            </a:r>
            <a:r>
              <a:rPr lang="en-US" sz="2400" b="1" i="1" dirty="0" smtClean="0">
                <a:ea typeface="ＭＳ Ｐゴシック" pitchFamily="-112" charset="-128"/>
                <a:cs typeface="ＭＳ Ｐゴシック" pitchFamily="-112" charset="-128"/>
              </a:rPr>
              <a:t>Standards</a:t>
            </a:r>
          </a:p>
          <a:p>
            <a:pPr>
              <a:lnSpc>
                <a:spcPct val="75000"/>
              </a:lnSpc>
            </a:pPr>
            <a:r>
              <a:rPr lang="en-US" sz="2400" b="1" dirty="0" smtClean="0">
                <a:ea typeface="ＭＳ Ｐゴシック" pitchFamily="-112" charset="-128"/>
                <a:cs typeface="ＭＳ Ｐゴシック" pitchFamily="-112" charset="-128"/>
              </a:rPr>
              <a:t>Some overlap in interests between Rama’s NWIP and ISO 19165</a:t>
            </a:r>
          </a:p>
          <a:p>
            <a:pPr lvl="1">
              <a:lnSpc>
                <a:spcPct val="75000"/>
              </a:lnSpc>
            </a:pPr>
            <a:r>
              <a:rPr lang="en-US" b="1" dirty="0" smtClean="0">
                <a:ea typeface="ＭＳ Ｐゴシック" pitchFamily="-112" charset="-128"/>
                <a:cs typeface="ＭＳ Ｐゴシック" pitchFamily="-112" charset="-128"/>
              </a:rPr>
              <a:t>ISO 19165 </a:t>
            </a:r>
            <a:r>
              <a:rPr lang="en-US" b="1" dirty="0" smtClean="0"/>
              <a:t>mainly </a:t>
            </a:r>
            <a:r>
              <a:rPr lang="en-US" b="1" dirty="0"/>
              <a:t>driven by the interests of National Mapping and Cadastral </a:t>
            </a:r>
            <a:r>
              <a:rPr lang="en-US" b="1" dirty="0" smtClean="0"/>
              <a:t>Agencies (vector data)</a:t>
            </a:r>
            <a:endParaRPr lang="en-US" b="1" dirty="0" smtClean="0">
              <a:ea typeface="ＭＳ Ｐゴシック" pitchFamily="-112" charset="-128"/>
              <a:cs typeface="ＭＳ Ｐゴシック" pitchFamily="-112" charset="-128"/>
            </a:endParaRPr>
          </a:p>
          <a:p>
            <a:pPr>
              <a:lnSpc>
                <a:spcPct val="75000"/>
              </a:lnSpc>
            </a:pPr>
            <a:r>
              <a:rPr lang="en-US" sz="2400" b="1" dirty="0" smtClean="0">
                <a:ea typeface="ＭＳ Ｐゴシック" pitchFamily="-112" charset="-128"/>
                <a:cs typeface="ＭＳ Ｐゴシック" pitchFamily="-112" charset="-128"/>
              </a:rPr>
              <a:t>Rama in communication with Wolfgang Kresse; Kresse agrees there are common interests; will pursue in January 2015</a:t>
            </a:r>
          </a:p>
          <a:p>
            <a:pPr>
              <a:lnSpc>
                <a:spcPct val="75000"/>
              </a:lnSpc>
            </a:pPr>
            <a:r>
              <a:rPr lang="en-US" sz="2400" b="1" dirty="0" smtClean="0">
                <a:ea typeface="ＭＳ Ｐゴシック" pitchFamily="-112" charset="-128"/>
                <a:cs typeface="ＭＳ Ｐゴシック" pitchFamily="-112" charset="-128"/>
              </a:rPr>
              <a:t>Rama also in communication </a:t>
            </a:r>
            <a:r>
              <a:rPr lang="en-US" sz="2400" b="1" dirty="0">
                <a:ea typeface="ＭＳ Ｐゴシック" pitchFamily="-112" charset="-128"/>
                <a:cs typeface="ＭＳ Ｐゴシック" pitchFamily="-112" charset="-128"/>
              </a:rPr>
              <a:t>about </a:t>
            </a:r>
            <a:r>
              <a:rPr lang="en-US" sz="2400" b="1" dirty="0" smtClean="0">
                <a:ea typeface="ＭＳ Ｐゴシック" pitchFamily="-112" charset="-128"/>
                <a:cs typeface="ＭＳ Ｐゴシック" pitchFamily="-112" charset="-128"/>
              </a:rPr>
              <a:t>NWIP with </a:t>
            </a:r>
            <a:r>
              <a:rPr lang="en-US" sz="2400" b="1" dirty="0" err="1" smtClean="0">
                <a:ea typeface="ＭＳ Ｐゴシック" pitchFamily="-112" charset="-128"/>
                <a:cs typeface="ＭＳ Ｐゴシック" pitchFamily="-112" charset="-128"/>
              </a:rPr>
              <a:t>Mirko</a:t>
            </a:r>
            <a:r>
              <a:rPr lang="en-US" sz="2400" b="1" dirty="0" smtClean="0">
                <a:ea typeface="ＭＳ Ｐゴシック" pitchFamily="-112" charset="-128"/>
                <a:cs typeface="ＭＳ Ｐゴシック" pitchFamily="-112" charset="-128"/>
              </a:rPr>
              <a:t> </a:t>
            </a:r>
            <a:r>
              <a:rPr lang="en-US" sz="2400" b="1" dirty="0" err="1" smtClean="0">
                <a:ea typeface="ＭＳ Ｐゴシック" pitchFamily="-112" charset="-128"/>
                <a:cs typeface="ＭＳ Ｐゴシック" pitchFamily="-112" charset="-128"/>
              </a:rPr>
              <a:t>Albani</a:t>
            </a:r>
            <a:r>
              <a:rPr lang="en-US" sz="2400" b="1" dirty="0" smtClean="0">
                <a:ea typeface="ＭＳ Ｐゴシック" pitchFamily="-112" charset="-128"/>
                <a:cs typeface="ＭＳ Ｐゴシック" pitchFamily="-112" charset="-128"/>
              </a:rPr>
              <a:t> (ESA ) who has been leading the Long-Term Data Preservation effort </a:t>
            </a:r>
            <a:endParaRPr lang="en-US" sz="2400" b="1" dirty="0" smtClean="0">
              <a:ea typeface="ＭＳ Ｐゴシック" pitchFamily="-112" charset="-128"/>
              <a:cs typeface="ＭＳ Ｐゴシック" pitchFamily="-112" charset="-128"/>
            </a:endParaRPr>
          </a:p>
        </p:txBody>
      </p:sp>
      <p:sp>
        <p:nvSpPr>
          <p:cNvPr id="20484" name="Slide Number Placeholder 3"/>
          <p:cNvSpPr>
            <a:spLocks noGrp="1"/>
          </p:cNvSpPr>
          <p:nvPr>
            <p:ph type="sldNum" sz="quarter" idx="10"/>
          </p:nvPr>
        </p:nvSpPr>
        <p:spPr>
          <a:noFill/>
        </p:spPr>
        <p:txBody>
          <a:bodyPr/>
          <a:lstStyle/>
          <a:p>
            <a:fld id="{781BF49C-FD8A-5140-81D7-134BF165F365}" type="slidenum">
              <a:rPr lang="en-US">
                <a:latin typeface="Arial" pitchFamily="-112" charset="0"/>
                <a:ea typeface="ＭＳ Ｐゴシック" pitchFamily="-112" charset="-128"/>
                <a:cs typeface="ＭＳ Ｐゴシック" pitchFamily="-112" charset="-128"/>
              </a:rPr>
              <a:pPr/>
              <a:t>3</a:t>
            </a:fld>
            <a:endParaRPr lang="en-US" dirty="0">
              <a:latin typeface="Arial"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169650733"/>
      </p:ext>
    </p:extLst>
  </p:cSld>
  <p:clrMapOvr>
    <a:masterClrMapping/>
  </p:clrMapOvr>
  <p:transition>
    <p:wipe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smtClean="0">
                <a:ea typeface="ＭＳ Ｐゴシック" pitchFamily="-112" charset="-128"/>
                <a:cs typeface="ＭＳ Ｐゴシック" pitchFamily="-112" charset="-128"/>
              </a:rPr>
              <a:t>Standards Activities</a:t>
            </a:r>
          </a:p>
        </p:txBody>
      </p:sp>
      <p:sp>
        <p:nvSpPr>
          <p:cNvPr id="20483" name="Content Placeholder 2"/>
          <p:cNvSpPr>
            <a:spLocks noGrp="1"/>
          </p:cNvSpPr>
          <p:nvPr>
            <p:ph idx="1"/>
          </p:nvPr>
        </p:nvSpPr>
        <p:spPr>
          <a:xfrm>
            <a:off x="123655" y="1490142"/>
            <a:ext cx="8901812" cy="4580458"/>
          </a:xfrm>
        </p:spPr>
        <p:txBody>
          <a:bodyPr/>
          <a:lstStyle/>
          <a:p>
            <a:pPr>
              <a:lnSpc>
                <a:spcPct val="75000"/>
              </a:lnSpc>
            </a:pPr>
            <a:r>
              <a:rPr lang="en-US" sz="2400" b="1" dirty="0">
                <a:ea typeface="ＭＳ Ｐゴシック" pitchFamily="-112" charset="-128"/>
                <a:cs typeface="ＭＳ Ｐゴシック" pitchFamily="-112" charset="-128"/>
              </a:rPr>
              <a:t>We might consider proposing as ISO 19165-2 (extension to remote sensing data) [Precedent – ISO 19115 and ISO 19115-2]</a:t>
            </a:r>
          </a:p>
          <a:p>
            <a:pPr>
              <a:lnSpc>
                <a:spcPct val="75000"/>
              </a:lnSpc>
            </a:pPr>
            <a:r>
              <a:rPr lang="en-US" sz="2400" b="1" dirty="0" smtClean="0">
                <a:ea typeface="ＭＳ Ｐゴシック" pitchFamily="-112" charset="-128"/>
                <a:cs typeface="ＭＳ Ｐゴシック" pitchFamily="-112" charset="-128"/>
              </a:rPr>
              <a:t>Liaison </a:t>
            </a:r>
            <a:r>
              <a:rPr lang="en-US" sz="2400" b="1" dirty="0" smtClean="0">
                <a:ea typeface="ＭＳ Ｐゴシック" pitchFamily="-112" charset="-128"/>
                <a:cs typeface="ＭＳ Ｐゴシック" pitchFamily="-112" charset="-128"/>
              </a:rPr>
              <a:t>organizations listed in NWIP – ISPRS, CEOS, IEEE GRSS</a:t>
            </a:r>
          </a:p>
          <a:p>
            <a:pPr>
              <a:lnSpc>
                <a:spcPct val="75000"/>
              </a:lnSpc>
            </a:pPr>
            <a:r>
              <a:rPr lang="en-US" sz="2400" b="1" dirty="0" smtClean="0">
                <a:ea typeface="ＭＳ Ｐゴシック" pitchFamily="-112" charset="-128"/>
                <a:cs typeface="ＭＳ Ｐゴシック" pitchFamily="-112" charset="-128"/>
              </a:rPr>
              <a:t>ESIP </a:t>
            </a:r>
            <a:r>
              <a:rPr lang="en-US" sz="2400" b="1" dirty="0">
                <a:ea typeface="ＭＳ Ｐゴシック" pitchFamily="-112" charset="-128"/>
                <a:cs typeface="ＭＳ Ｐゴシック" pitchFamily="-112" charset="-128"/>
              </a:rPr>
              <a:t>Data Stewardship Committee’s support will help </a:t>
            </a:r>
            <a:r>
              <a:rPr lang="en-US" sz="2400" b="1" dirty="0" smtClean="0">
                <a:ea typeface="ＭＳ Ｐゴシック" pitchFamily="-112" charset="-128"/>
                <a:cs typeface="ＭＳ Ｐゴシック" pitchFamily="-112" charset="-128"/>
              </a:rPr>
              <a:t>greatly</a:t>
            </a:r>
          </a:p>
          <a:p>
            <a:pPr lvl="1">
              <a:lnSpc>
                <a:spcPct val="75000"/>
              </a:lnSpc>
            </a:pPr>
            <a:r>
              <a:rPr lang="en-US" sz="2400" b="1" dirty="0" smtClean="0">
                <a:ea typeface="ＭＳ Ｐゴシック" pitchFamily="-112" charset="-128"/>
                <a:cs typeface="ＭＳ Ｐゴシック" pitchFamily="-112" charset="-128"/>
              </a:rPr>
              <a:t>Review draft materials and recommend improvement</a:t>
            </a:r>
          </a:p>
          <a:p>
            <a:pPr lvl="1">
              <a:lnSpc>
                <a:spcPct val="75000"/>
              </a:lnSpc>
            </a:pPr>
            <a:r>
              <a:rPr lang="en-US" sz="2400" b="1" dirty="0" smtClean="0">
                <a:ea typeface="ＭＳ Ｐゴシック" pitchFamily="-112" charset="-128"/>
                <a:cs typeface="ＭＳ Ｐゴシック" pitchFamily="-112" charset="-128"/>
              </a:rPr>
              <a:t>Identify additional organizations with which to coordinate</a:t>
            </a:r>
          </a:p>
          <a:p>
            <a:pPr lvl="1">
              <a:lnSpc>
                <a:spcPct val="75000"/>
              </a:lnSpc>
            </a:pPr>
            <a:r>
              <a:rPr lang="en-US" sz="2400" b="1" dirty="0" smtClean="0">
                <a:ea typeface="ＭＳ Ｐゴシック" pitchFamily="-112" charset="-128"/>
                <a:cs typeface="ＭＳ Ｐゴシック" pitchFamily="-112" charset="-128"/>
              </a:rPr>
              <a:t>Promote idea with other organizations</a:t>
            </a:r>
            <a:endParaRPr lang="en-US" sz="2400" b="1" dirty="0">
              <a:ea typeface="ＭＳ Ｐゴシック" pitchFamily="-112" charset="-128"/>
              <a:cs typeface="ＭＳ Ｐゴシック" pitchFamily="-112" charset="-128"/>
            </a:endParaRPr>
          </a:p>
        </p:txBody>
      </p:sp>
      <p:sp>
        <p:nvSpPr>
          <p:cNvPr id="20484" name="Slide Number Placeholder 3"/>
          <p:cNvSpPr>
            <a:spLocks noGrp="1"/>
          </p:cNvSpPr>
          <p:nvPr>
            <p:ph type="sldNum" sz="quarter" idx="10"/>
          </p:nvPr>
        </p:nvSpPr>
        <p:spPr>
          <a:noFill/>
        </p:spPr>
        <p:txBody>
          <a:bodyPr/>
          <a:lstStyle/>
          <a:p>
            <a:fld id="{781BF49C-FD8A-5140-81D7-134BF165F365}" type="slidenum">
              <a:rPr lang="en-US">
                <a:latin typeface="Arial" pitchFamily="-112" charset="0"/>
                <a:ea typeface="ＭＳ Ｐゴシック" pitchFamily="-112" charset="-128"/>
                <a:cs typeface="ＭＳ Ｐゴシック" pitchFamily="-112" charset="-128"/>
              </a:rPr>
              <a:pPr/>
              <a:t>4</a:t>
            </a:fld>
            <a:endParaRPr lang="en-US" dirty="0">
              <a:latin typeface="Arial"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2390397550"/>
      </p:ext>
    </p:extLst>
  </p:cSld>
  <p:clrMapOvr>
    <a:masterClrMapping/>
  </p:clrMapOvr>
  <p:transition>
    <p:wipe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28600"/>
            <a:ext cx="8458200" cy="685800"/>
          </a:xfrm>
        </p:spPr>
        <p:txBody>
          <a:bodyPr/>
          <a:lstStyle/>
          <a:p>
            <a:pPr eaLnBrk="1" hangingPunct="1"/>
            <a:r>
              <a:rPr lang="en-US" sz="3200" dirty="0" smtClean="0"/>
              <a:t>ISO Standard </a:t>
            </a:r>
            <a:r>
              <a:rPr lang="en-US" sz="3200" smtClean="0"/>
              <a:t>Development Process*</a:t>
            </a:r>
            <a:endParaRPr lang="en-US" sz="3200" dirty="0" smtClean="0"/>
          </a:p>
        </p:txBody>
      </p:sp>
      <p:sp>
        <p:nvSpPr>
          <p:cNvPr id="18435" name="Content Placeholder 2"/>
          <p:cNvSpPr>
            <a:spLocks noGrp="1"/>
          </p:cNvSpPr>
          <p:nvPr>
            <p:ph idx="1"/>
          </p:nvPr>
        </p:nvSpPr>
        <p:spPr>
          <a:xfrm>
            <a:off x="152400" y="1066800"/>
            <a:ext cx="8839200" cy="4724400"/>
          </a:xfrm>
        </p:spPr>
        <p:txBody>
          <a:bodyPr/>
          <a:lstStyle/>
          <a:p>
            <a:pPr eaLnBrk="1" hangingPunct="1"/>
            <a:r>
              <a:rPr lang="en-US" sz="1400" smtClean="0"/>
              <a:t>An INCITS/L1* member or members prepares a new work item proposal (NWIP)</a:t>
            </a:r>
          </a:p>
          <a:p>
            <a:pPr eaLnBrk="1" hangingPunct="1"/>
            <a:r>
              <a:rPr lang="en-US" sz="1400" smtClean="0"/>
              <a:t>NWIP will be voted by INCITS/L1 members for a one month voting period during which clarification questions need to be answered</a:t>
            </a:r>
          </a:p>
          <a:p>
            <a:pPr eaLnBrk="1" hangingPunct="1"/>
            <a:r>
              <a:rPr lang="en-US" sz="1400" smtClean="0"/>
              <a:t>If NWIP is approved by INCITS/L1, it will be voted by INCITS Executive board as U.S. contribution  will be sent to ISO TC211 secretariat by INCITS/L1. TC 211 will send the proposal to member countries for one month informal review</a:t>
            </a:r>
          </a:p>
          <a:p>
            <a:pPr eaLnBrk="1" hangingPunct="1"/>
            <a:r>
              <a:rPr lang="en-US" sz="1400" smtClean="0"/>
              <a:t>If more than half of voting members countries support the project and at least 5 members agree to participate in the project by nominating experts to the project team, the project is approved</a:t>
            </a:r>
          </a:p>
          <a:p>
            <a:r>
              <a:rPr lang="en-US" sz="1400" smtClean="0"/>
              <a:t>Project chair, editor, and the nominated experts will form the project team to draft the working draft (WD) of the standard . There are normally multiple versions of the WD. </a:t>
            </a:r>
          </a:p>
          <a:p>
            <a:r>
              <a:rPr lang="en-US" sz="1400" smtClean="0"/>
              <a:t>When the project team is satisfied with the WD, the final version of WD will be sent out by TC211 to countries’ members for Committee Draft (CD) voting.</a:t>
            </a:r>
          </a:p>
          <a:p>
            <a:r>
              <a:rPr lang="en-US" sz="1400" smtClean="0"/>
              <a:t>If CD voting approved, the project team is dissolved and an editing committee (EC) will be formed. The project chair will be the chair of the EC, and the ISO TC 211 working group 6 convener will become the EC chair.</a:t>
            </a:r>
          </a:p>
          <a:p>
            <a:pPr eaLnBrk="1" hangingPunct="1"/>
            <a:r>
              <a:rPr lang="en-US" sz="1400" smtClean="0"/>
              <a:t>Edited CD will be put in for vote again to advance to Draft International Standard (DIS) stage. If approved, the EC will have a final EC meeting to edit the document to DIS based on voting comments. If not approved, a new version of CD needs to be produced.</a:t>
            </a:r>
          </a:p>
          <a:p>
            <a:pPr eaLnBrk="1" hangingPunct="1"/>
            <a:r>
              <a:rPr lang="en-US" sz="1400" smtClean="0"/>
              <a:t>After it becomes DIS, the next step will be Formal Draft International Standard (FDIS). </a:t>
            </a:r>
          </a:p>
          <a:p>
            <a:pPr eaLnBrk="1" hangingPunct="1"/>
            <a:r>
              <a:rPr lang="en-US" sz="1400" smtClean="0"/>
              <a:t>FDIS to International standard (IS): It will automatically advance from FDIS to IS after 6 months without major objections. Only minor editorial change will be allowed from FDIS to IS.</a:t>
            </a:r>
          </a:p>
          <a:p>
            <a:pPr eaLnBrk="1" hangingPunct="1"/>
            <a:endParaRPr lang="en-US" sz="1400" smtClean="0"/>
          </a:p>
          <a:p>
            <a:pPr eaLnBrk="1" hangingPunct="1"/>
            <a:endParaRPr lang="en-US" sz="1400" smtClean="0"/>
          </a:p>
        </p:txBody>
      </p:sp>
      <p:sp>
        <p:nvSpPr>
          <p:cNvPr id="18436" name="TextBox 3"/>
          <p:cNvSpPr txBox="1">
            <a:spLocks noChangeArrowheads="1"/>
          </p:cNvSpPr>
          <p:nvPr/>
        </p:nvSpPr>
        <p:spPr bwMode="auto">
          <a:xfrm>
            <a:off x="685800" y="6248400"/>
            <a:ext cx="8080375" cy="307975"/>
          </a:xfrm>
          <a:prstGeom prst="rect">
            <a:avLst/>
          </a:prstGeom>
          <a:noFill/>
          <a:ln w="9525">
            <a:noFill/>
            <a:miter lim="800000"/>
            <a:headEnd/>
            <a:tailEnd/>
          </a:ln>
        </p:spPr>
        <p:txBody>
          <a:bodyPr wrap="none">
            <a:spAutoFit/>
          </a:bodyPr>
          <a:lstStyle/>
          <a:p>
            <a:r>
              <a:rPr lang="en-US" sz="1400" dirty="0"/>
              <a:t>**International Committee for Information Technology Standards – Geographic Information Systems</a:t>
            </a:r>
          </a:p>
        </p:txBody>
      </p:sp>
      <p:sp>
        <p:nvSpPr>
          <p:cNvPr id="18437" name="TextBox 4"/>
          <p:cNvSpPr txBox="1">
            <a:spLocks noChangeArrowheads="1"/>
          </p:cNvSpPr>
          <p:nvPr/>
        </p:nvSpPr>
        <p:spPr bwMode="auto">
          <a:xfrm>
            <a:off x="762000" y="5943600"/>
            <a:ext cx="1787525" cy="307975"/>
          </a:xfrm>
          <a:prstGeom prst="rect">
            <a:avLst/>
          </a:prstGeom>
          <a:noFill/>
          <a:ln w="9525">
            <a:noFill/>
            <a:miter lim="800000"/>
            <a:headEnd/>
            <a:tailEnd/>
          </a:ln>
        </p:spPr>
        <p:txBody>
          <a:bodyPr wrap="none">
            <a:spAutoFit/>
          </a:bodyPr>
          <a:lstStyle/>
          <a:p>
            <a:r>
              <a:rPr lang="en-US" sz="1400"/>
              <a:t>*Thanks to Liping Di</a:t>
            </a:r>
          </a:p>
        </p:txBody>
      </p:sp>
    </p:spTree>
    <p:extLst>
      <p:ext uri="{BB962C8B-B14F-4D97-AF65-F5344CB8AC3E}">
        <p14:creationId xmlns:p14="http://schemas.microsoft.com/office/powerpoint/2010/main" val="1116097707"/>
      </p:ext>
    </p:extLst>
  </p:cSld>
  <p:clrMapOvr>
    <a:masterClrMapping/>
  </p:clrMapOvr>
  <p:transition>
    <p:wipe dir="d"/>
  </p:transition>
  <p:timing>
    <p:tnLst>
      <p:par>
        <p:cTn id="1" dur="indefinite" restart="never" nodeType="tmRoot"/>
      </p:par>
    </p:tnLst>
  </p:timing>
</p:sld>
</file>

<file path=ppt/theme/theme1.xml><?xml version="1.0" encoding="utf-8"?>
<a:theme xmlns:a="http://schemas.openxmlformats.org/drawingml/2006/main" name="Blank">
  <a:themeElements>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10536</TotalTime>
  <Words>689</Words>
  <Application>Microsoft Office PowerPoint</Application>
  <PresentationFormat>On-screen Show (4:3)</PresentationFormat>
  <Paragraphs>46</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Blank</vt:lpstr>
      <vt:lpstr>Provenance and Context Content Standard (Emerging) – Status of Activities</vt:lpstr>
      <vt:lpstr>Standards Activities</vt:lpstr>
      <vt:lpstr>Standards Activities</vt:lpstr>
      <vt:lpstr>Standards Activities</vt:lpstr>
      <vt:lpstr>ISO Standard Development Process*</vt:lpstr>
    </vt:vector>
  </TitlesOfParts>
  <Company>LMIT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Earth Observing System Data and Information System (EOSDIS)</dc:title>
  <dc:creator>LMIT-ODIN</dc:creator>
  <cp:lastModifiedBy>Hampapuram Ramapriyan</cp:lastModifiedBy>
  <cp:revision>492</cp:revision>
  <cp:lastPrinted>2014-03-06T14:50:35Z</cp:lastPrinted>
  <dcterms:created xsi:type="dcterms:W3CDTF">2011-06-21T16:29:52Z</dcterms:created>
  <dcterms:modified xsi:type="dcterms:W3CDTF">2015-01-02T19:27:54Z</dcterms:modified>
</cp:coreProperties>
</file>